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sldIdLst>
    <p:sldId id="288" r:id="rId5"/>
    <p:sldId id="282" r:id="rId6"/>
    <p:sldId id="281" r:id="rId7"/>
    <p:sldId id="289" r:id="rId8"/>
    <p:sldId id="290" r:id="rId9"/>
    <p:sldId id="291" r:id="rId10"/>
    <p:sldId id="292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81A4"/>
    <a:srgbClr val="59ABD9"/>
    <a:srgbClr val="4F345A"/>
    <a:srgbClr val="F3942D"/>
    <a:srgbClr val="A2BF39"/>
    <a:srgbClr val="F7F5F6"/>
    <a:srgbClr val="4581A4"/>
    <a:srgbClr val="F6F5F5"/>
    <a:srgbClr val="333333"/>
    <a:srgbClr val="4F35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B426C6-7EBA-FCD9-0386-7DE1EC3E7567}" v="7" dt="2023-03-02T09:33:57.646"/>
    <p1510:client id="{79774C27-8320-6038-D63E-4523FB0BF284}" v="4" dt="2023-03-02T09:34:59.546"/>
    <p1510:client id="{B10F9096-AAE4-0D48-BB14-EBF6BD988616}" v="164" dt="2023-02-27T13:05:43.6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63" autoAdjust="0"/>
    <p:restoredTop sz="87007" autoAdjust="0"/>
  </p:normalViewPr>
  <p:slideViewPr>
    <p:cSldViewPr snapToGrid="0">
      <p:cViewPr>
        <p:scale>
          <a:sx n="95" d="100"/>
          <a:sy n="95" d="100"/>
        </p:scale>
        <p:origin x="848" y="5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nizzato Alessio" userId="S::alessio.bonizzato@regione.emilia-romagna.it::3ea5d0de-2108-4730-b431-de03da64d2b9" providerId="AD" clId="Web-{35B426C6-7EBA-FCD9-0386-7DE1EC3E7567}"/>
    <pc:docChg chg="delSld">
      <pc:chgData name="Bonizzato Alessio" userId="S::alessio.bonizzato@regione.emilia-romagna.it::3ea5d0de-2108-4730-b431-de03da64d2b9" providerId="AD" clId="Web-{35B426C6-7EBA-FCD9-0386-7DE1EC3E7567}" dt="2023-03-02T09:33:57.646" v="6"/>
      <pc:docMkLst>
        <pc:docMk/>
      </pc:docMkLst>
      <pc:sldChg chg="del">
        <pc:chgData name="Bonizzato Alessio" userId="S::alessio.bonizzato@regione.emilia-romagna.it::3ea5d0de-2108-4730-b431-de03da64d2b9" providerId="AD" clId="Web-{35B426C6-7EBA-FCD9-0386-7DE1EC3E7567}" dt="2023-03-02T09:33:38.677" v="0"/>
        <pc:sldMkLst>
          <pc:docMk/>
          <pc:sldMk cId="2804619189" sldId="279"/>
        </pc:sldMkLst>
      </pc:sldChg>
      <pc:sldChg chg="del">
        <pc:chgData name="Bonizzato Alessio" userId="S::alessio.bonizzato@regione.emilia-romagna.it::3ea5d0de-2108-4730-b431-de03da64d2b9" providerId="AD" clId="Web-{35B426C6-7EBA-FCD9-0386-7DE1EC3E7567}" dt="2023-03-02T09:33:38.723" v="4"/>
        <pc:sldMkLst>
          <pc:docMk/>
          <pc:sldMk cId="3620522236" sldId="283"/>
        </pc:sldMkLst>
      </pc:sldChg>
      <pc:sldChg chg="del">
        <pc:chgData name="Bonizzato Alessio" userId="S::alessio.bonizzato@regione.emilia-romagna.it::3ea5d0de-2108-4730-b431-de03da64d2b9" providerId="AD" clId="Web-{35B426C6-7EBA-FCD9-0386-7DE1EC3E7567}" dt="2023-03-02T09:33:38.723" v="3"/>
        <pc:sldMkLst>
          <pc:docMk/>
          <pc:sldMk cId="1529155587" sldId="284"/>
        </pc:sldMkLst>
      </pc:sldChg>
      <pc:sldChg chg="del">
        <pc:chgData name="Bonizzato Alessio" userId="S::alessio.bonizzato@regione.emilia-romagna.it::3ea5d0de-2108-4730-b431-de03da64d2b9" providerId="AD" clId="Web-{35B426C6-7EBA-FCD9-0386-7DE1EC3E7567}" dt="2023-03-02T09:33:38.708" v="2"/>
        <pc:sldMkLst>
          <pc:docMk/>
          <pc:sldMk cId="2567603090" sldId="285"/>
        </pc:sldMkLst>
      </pc:sldChg>
      <pc:sldChg chg="del">
        <pc:chgData name="Bonizzato Alessio" userId="S::alessio.bonizzato@regione.emilia-romagna.it::3ea5d0de-2108-4730-b431-de03da64d2b9" providerId="AD" clId="Web-{35B426C6-7EBA-FCD9-0386-7DE1EC3E7567}" dt="2023-03-02T09:33:38.708" v="1"/>
        <pc:sldMkLst>
          <pc:docMk/>
          <pc:sldMk cId="1808720845" sldId="286"/>
        </pc:sldMkLst>
      </pc:sldChg>
      <pc:sldChg chg="del">
        <pc:chgData name="Bonizzato Alessio" userId="S::alessio.bonizzato@regione.emilia-romagna.it::3ea5d0de-2108-4730-b431-de03da64d2b9" providerId="AD" clId="Web-{35B426C6-7EBA-FCD9-0386-7DE1EC3E7567}" dt="2023-03-02T09:33:38.723" v="5"/>
        <pc:sldMkLst>
          <pc:docMk/>
          <pc:sldMk cId="3697634272" sldId="293"/>
        </pc:sldMkLst>
      </pc:sldChg>
      <pc:sldChg chg="del">
        <pc:chgData name="Bonizzato Alessio" userId="S::alessio.bonizzato@regione.emilia-romagna.it::3ea5d0de-2108-4730-b431-de03da64d2b9" providerId="AD" clId="Web-{35B426C6-7EBA-FCD9-0386-7DE1EC3E7567}" dt="2023-03-02T09:33:57.646" v="6"/>
        <pc:sldMkLst>
          <pc:docMk/>
          <pc:sldMk cId="2064290550" sldId="294"/>
        </pc:sldMkLst>
      </pc:sldChg>
    </pc:docChg>
  </pc:docChgLst>
  <pc:docChgLst>
    <pc:chgData name="Bonizzato Alessio" userId="S::alessio.bonizzato@regione.emilia-romagna.it::3ea5d0de-2108-4730-b431-de03da64d2b9" providerId="AD" clId="Web-{79774C27-8320-6038-D63E-4523FB0BF284}"/>
    <pc:docChg chg="modSld">
      <pc:chgData name="Bonizzato Alessio" userId="S::alessio.bonizzato@regione.emilia-romagna.it::3ea5d0de-2108-4730-b431-de03da64d2b9" providerId="AD" clId="Web-{79774C27-8320-6038-D63E-4523FB0BF284}" dt="2023-03-02T09:34:57.265" v="2" actId="20577"/>
      <pc:docMkLst>
        <pc:docMk/>
      </pc:docMkLst>
      <pc:sldChg chg="modSp">
        <pc:chgData name="Bonizzato Alessio" userId="S::alessio.bonizzato@regione.emilia-romagna.it::3ea5d0de-2108-4730-b431-de03da64d2b9" providerId="AD" clId="Web-{79774C27-8320-6038-D63E-4523FB0BF284}" dt="2023-03-02T09:34:57.265" v="2" actId="20577"/>
        <pc:sldMkLst>
          <pc:docMk/>
          <pc:sldMk cId="2907457862" sldId="282"/>
        </pc:sldMkLst>
        <pc:spChg chg="mod">
          <ac:chgData name="Bonizzato Alessio" userId="S::alessio.bonizzato@regione.emilia-romagna.it::3ea5d0de-2108-4730-b431-de03da64d2b9" providerId="AD" clId="Web-{79774C27-8320-6038-D63E-4523FB0BF284}" dt="2023-03-02T09:34:57.265" v="2" actId="20577"/>
          <ac:spMkLst>
            <pc:docMk/>
            <pc:sldMk cId="2907457862" sldId="282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88800-3B1A-4920-9D76-ACD7F78AF182}" type="datetimeFigureOut">
              <a:rPr lang="it-IT" smtClean="0"/>
              <a:t>02/03/2023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F9E00-684D-4200-A2D0-BEC2C6732D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4651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F9E00-684D-4200-A2D0-BEC2C6732DC9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7617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F9E00-684D-4200-A2D0-BEC2C6732DC9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9021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F9E00-684D-4200-A2D0-BEC2C6732DC9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2555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F9E00-684D-4200-A2D0-BEC2C6732DC9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5028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F9E00-684D-4200-A2D0-BEC2C6732DC9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6712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F9E00-684D-4200-A2D0-BEC2C6732DC9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7958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BF9E00-684D-4200-A2D0-BEC2C6732DC9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478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8" r="23764"/>
          <a:stretch/>
        </p:blipFill>
        <p:spPr>
          <a:xfrm>
            <a:off x="4920994" y="-12701"/>
            <a:ext cx="7271006" cy="671554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9" y="450508"/>
            <a:ext cx="4117270" cy="1268525"/>
          </a:xfrm>
          <a:prstGeom prst="rect">
            <a:avLst/>
          </a:prstGeom>
        </p:spPr>
      </p:pic>
      <p:sp>
        <p:nvSpPr>
          <p:cNvPr id="11" name="Rettangolo arrotondato 10"/>
          <p:cNvSpPr/>
          <p:nvPr userDrawn="1"/>
        </p:nvSpPr>
        <p:spPr>
          <a:xfrm>
            <a:off x="-416410" y="2318097"/>
            <a:ext cx="4928775" cy="606961"/>
          </a:xfrm>
          <a:prstGeom prst="roundRect">
            <a:avLst>
              <a:gd name="adj" fmla="val 50000"/>
            </a:avLst>
          </a:prstGeom>
          <a:solidFill>
            <a:srgbClr val="458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545607" y="2416078"/>
            <a:ext cx="4395788" cy="489239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  <a:latin typeface="Titillium Web" panose="00000500000000000000" pitchFamily="2" charset="0"/>
              </a:defRPr>
            </a:lvl1pPr>
          </a:lstStyle>
          <a:p>
            <a:pPr lvl="0"/>
            <a:r>
              <a:rPr lang="it-IT" dirty="0"/>
              <a:t>TIPOLOGIA EVENTO</a:t>
            </a:r>
          </a:p>
        </p:txBody>
      </p:sp>
      <p:sp>
        <p:nvSpPr>
          <p:cNvPr id="17" name="Segnaposto testo 16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" y="3199696"/>
            <a:ext cx="7573963" cy="189482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400" b="1" baseline="0">
                <a:solidFill>
                  <a:srgbClr val="333333"/>
                </a:solidFill>
                <a:latin typeface="Titillium Web" panose="00000500000000000000" pitchFamily="2" charset="0"/>
              </a:defRPr>
            </a:lvl1pPr>
          </a:lstStyle>
          <a:p>
            <a:pPr lvl="0"/>
            <a:r>
              <a:rPr lang="it-IT" dirty="0"/>
              <a:t>Titolo evento</a:t>
            </a:r>
          </a:p>
          <a:p>
            <a:pPr lvl="0"/>
            <a:r>
              <a:rPr lang="it-IT" dirty="0"/>
              <a:t>Titolo evento</a:t>
            </a:r>
          </a:p>
        </p:txBody>
      </p:sp>
      <p:sp>
        <p:nvSpPr>
          <p:cNvPr id="22" name="Segnaposto testo 16"/>
          <p:cNvSpPr>
            <a:spLocks noGrp="1"/>
          </p:cNvSpPr>
          <p:nvPr>
            <p:ph type="body" sz="quarter" idx="12" hasCustomPrompt="1"/>
          </p:nvPr>
        </p:nvSpPr>
        <p:spPr>
          <a:xfrm>
            <a:off x="495300" y="5302599"/>
            <a:ext cx="7573963" cy="522968"/>
          </a:xfrm>
        </p:spPr>
        <p:txBody>
          <a:bodyPr>
            <a:noAutofit/>
          </a:bodyPr>
          <a:lstStyle>
            <a:lvl1pPr marL="0" indent="0">
              <a:buNone/>
              <a:defRPr sz="2800" b="0" baseline="0">
                <a:solidFill>
                  <a:srgbClr val="333333"/>
                </a:solidFill>
                <a:latin typeface="Titillium Web" panose="00000500000000000000" pitchFamily="2" charset="0"/>
              </a:defRPr>
            </a:lvl1pPr>
          </a:lstStyle>
          <a:p>
            <a:pPr lvl="0"/>
            <a:r>
              <a:rPr lang="it-IT" dirty="0"/>
              <a:t>Sottotitolo evento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5AC135E-07AC-0FD7-643C-142B6A14B4B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6263288"/>
            <a:ext cx="1979544" cy="32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231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838200" y="1099127"/>
            <a:ext cx="10515599" cy="591561"/>
          </a:xfrm>
        </p:spPr>
        <p:txBody>
          <a:bodyPr/>
          <a:lstStyle>
            <a:lvl1pPr>
              <a:defRPr b="1">
                <a:solidFill>
                  <a:srgbClr val="4F345A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967345"/>
            <a:ext cx="10515599" cy="4209618"/>
          </a:xfrm>
        </p:spPr>
        <p:txBody>
          <a:bodyPr>
            <a:normAutofit/>
          </a:bodyPr>
          <a:lstStyle>
            <a:lvl1pPr marL="228600" indent="-228600">
              <a:buClr>
                <a:srgbClr val="4F345A"/>
              </a:buClr>
              <a:buFont typeface="Courier New" panose="02070309020205020404" pitchFamily="49" charset="0"/>
              <a:buChar char="o"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b="1">
                <a:latin typeface="Titillium Web" panose="00000500000000000000" pitchFamily="2" charset="0"/>
              </a:defRPr>
            </a:lvl1pPr>
          </a:lstStyle>
          <a:p>
            <a:fld id="{7D8D4831-60CA-487B-A769-205A663D2674}" type="datetime1">
              <a:rPr lang="it-IT" smtClean="0"/>
              <a:t>02/03/2023</a:t>
            </a:fld>
            <a:endParaRPr lang="it-IT" dirty="0"/>
          </a:p>
        </p:txBody>
      </p:sp>
      <p:pic>
        <p:nvPicPr>
          <p:cNvPr id="17" name="Immagin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20" y="269885"/>
            <a:ext cx="1294587" cy="547999"/>
          </a:xfrm>
          <a:prstGeom prst="rect">
            <a:avLst/>
          </a:prstGeom>
        </p:spPr>
      </p:pic>
      <p:cxnSp>
        <p:nvCxnSpPr>
          <p:cNvPr id="6" name="Connettore diritto 5"/>
          <p:cNvCxnSpPr/>
          <p:nvPr userDrawn="1"/>
        </p:nvCxnSpPr>
        <p:spPr>
          <a:xfrm>
            <a:off x="2167003" y="257359"/>
            <a:ext cx="0" cy="547999"/>
          </a:xfrm>
          <a:prstGeom prst="line">
            <a:avLst/>
          </a:prstGeom>
          <a:ln w="38100" cap="rnd">
            <a:solidFill>
              <a:srgbClr val="438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egnaposto contenuto 2"/>
          <p:cNvSpPr>
            <a:spLocks noGrp="1"/>
          </p:cNvSpPr>
          <p:nvPr>
            <p:ph idx="14" hasCustomPrompt="1"/>
          </p:nvPr>
        </p:nvSpPr>
        <p:spPr>
          <a:xfrm>
            <a:off x="2318184" y="257359"/>
            <a:ext cx="8311715" cy="318838"/>
          </a:xfrm>
        </p:spPr>
        <p:txBody>
          <a:bodyPr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itillium Web SemiBold" panose="000007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Inserire nome dell’evento</a:t>
            </a:r>
          </a:p>
        </p:txBody>
      </p:sp>
      <p:sp>
        <p:nvSpPr>
          <p:cNvPr id="14" name="Segnaposto contenuto 2"/>
          <p:cNvSpPr>
            <a:spLocks noGrp="1"/>
          </p:cNvSpPr>
          <p:nvPr>
            <p:ph idx="15" hasCustomPrompt="1"/>
          </p:nvPr>
        </p:nvSpPr>
        <p:spPr>
          <a:xfrm>
            <a:off x="2318184" y="583898"/>
            <a:ext cx="8311715" cy="318838"/>
          </a:xfrm>
        </p:spPr>
        <p:txBody>
          <a:bodyPr anchor="ctr"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Dati evento</a:t>
            </a:r>
          </a:p>
        </p:txBody>
      </p:sp>
      <p:sp>
        <p:nvSpPr>
          <p:cNvPr id="4" name="Segnaposto numero diapositiva 8">
            <a:extLst>
              <a:ext uri="{FF2B5EF4-FFF2-40B4-BE49-F238E27FC236}">
                <a16:creationId xmlns:a16="http://schemas.microsoft.com/office/drawing/2014/main" id="{4B1E9A3E-1434-19C2-E4A4-6F1F799CC8B7}"/>
              </a:ext>
            </a:extLst>
          </p:cNvPr>
          <p:cNvSpPr txBox="1">
            <a:spLocks/>
          </p:cNvSpPr>
          <p:nvPr userDrawn="1"/>
        </p:nvSpPr>
        <p:spPr>
          <a:xfrm>
            <a:off x="9257175" y="348795"/>
            <a:ext cx="27454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b="1" kern="1200">
                <a:solidFill>
                  <a:schemeClr val="bg1">
                    <a:lumMod val="8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9551149-B994-4D80-951A-9B4D53B5C187}" type="slidenum">
              <a:rPr lang="it-IT" smtClean="0">
                <a:solidFill>
                  <a:schemeClr val="bg1">
                    <a:lumMod val="65000"/>
                  </a:schemeClr>
                </a:solidFill>
              </a:rPr>
              <a:pPr/>
              <a:t>‹N›</a:t>
            </a:fld>
            <a:endParaRPr lang="it-IT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387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egnaposto testo 16"/>
          <p:cNvSpPr>
            <a:spLocks noGrp="1"/>
          </p:cNvSpPr>
          <p:nvPr>
            <p:ph type="body" sz="quarter" idx="14" hasCustomPrompt="1"/>
          </p:nvPr>
        </p:nvSpPr>
        <p:spPr>
          <a:xfrm>
            <a:off x="800041" y="1267547"/>
            <a:ext cx="4521201" cy="699798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4400" b="1" kern="1200" dirty="0">
                <a:solidFill>
                  <a:srgbClr val="4F345A"/>
                </a:solidFill>
                <a:latin typeface="Titillium Web" panose="00000500000000000000" pitchFamily="2" charset="0"/>
                <a:ea typeface="+mj-ea"/>
                <a:cs typeface="+mj-cs"/>
              </a:defRPr>
            </a:lvl1pPr>
            <a:lvl2pPr marL="457200" indent="0">
              <a:buNone/>
              <a:defRPr lang="it-IT" sz="4100" b="1" kern="1200" dirty="0" smtClean="0">
                <a:solidFill>
                  <a:srgbClr val="F3942D"/>
                </a:solidFill>
                <a:latin typeface="Titillium Web" panose="00000500000000000000" pitchFamily="2" charset="0"/>
                <a:ea typeface="+mj-ea"/>
                <a:cs typeface="+mj-cs"/>
              </a:defRPr>
            </a:lvl2pPr>
          </a:lstStyle>
          <a:p>
            <a:pPr lvl="0"/>
            <a:r>
              <a:rPr lang="it-IT" dirty="0"/>
              <a:t>Titolo</a:t>
            </a:r>
          </a:p>
        </p:txBody>
      </p:sp>
      <p:sp>
        <p:nvSpPr>
          <p:cNvPr id="10" name="Segnaposto contenuto 2"/>
          <p:cNvSpPr>
            <a:spLocks noGrp="1"/>
          </p:cNvSpPr>
          <p:nvPr>
            <p:ph idx="13"/>
          </p:nvPr>
        </p:nvSpPr>
        <p:spPr>
          <a:xfrm>
            <a:off x="800042" y="1996373"/>
            <a:ext cx="4521200" cy="4033388"/>
          </a:xfrm>
        </p:spPr>
        <p:txBody>
          <a:bodyPr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24" name="Segnaposto numero diapositiva 8"/>
          <p:cNvSpPr>
            <a:spLocks noGrp="1"/>
          </p:cNvSpPr>
          <p:nvPr>
            <p:ph type="sldNum" sz="quarter" idx="15"/>
          </p:nvPr>
        </p:nvSpPr>
        <p:spPr>
          <a:xfrm>
            <a:off x="9257175" y="348795"/>
            <a:ext cx="2745447" cy="365125"/>
          </a:xfrm>
        </p:spPr>
        <p:txBody>
          <a:bodyPr/>
          <a:lstStyle>
            <a:lvl1pPr>
              <a:defRPr sz="1200" b="1">
                <a:solidFill>
                  <a:schemeClr val="bg1">
                    <a:lumMod val="65000"/>
                  </a:schemeClr>
                </a:solidFill>
                <a:latin typeface="Titillium Web" panose="00000500000000000000" pitchFamily="2" charset="0"/>
              </a:defRPr>
            </a:lvl1pPr>
          </a:lstStyle>
          <a:p>
            <a:fld id="{B9551149-B994-4D80-951A-9B4D53B5C187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6096000" y="1267547"/>
            <a:ext cx="6096000" cy="45935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pic>
        <p:nvPicPr>
          <p:cNvPr id="25" name="Immagin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20" y="269885"/>
            <a:ext cx="1294587" cy="547999"/>
          </a:xfrm>
          <a:prstGeom prst="rect">
            <a:avLst/>
          </a:prstGeom>
        </p:spPr>
      </p:pic>
      <p:cxnSp>
        <p:nvCxnSpPr>
          <p:cNvPr id="12" name="Connettore diritto 11"/>
          <p:cNvCxnSpPr/>
          <p:nvPr userDrawn="1"/>
        </p:nvCxnSpPr>
        <p:spPr>
          <a:xfrm>
            <a:off x="2167003" y="257359"/>
            <a:ext cx="0" cy="547999"/>
          </a:xfrm>
          <a:prstGeom prst="line">
            <a:avLst/>
          </a:prstGeom>
          <a:ln w="38100" cap="rnd">
            <a:solidFill>
              <a:srgbClr val="438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egnaposto contenuto 2"/>
          <p:cNvSpPr>
            <a:spLocks noGrp="1"/>
          </p:cNvSpPr>
          <p:nvPr>
            <p:ph idx="16" hasCustomPrompt="1"/>
          </p:nvPr>
        </p:nvSpPr>
        <p:spPr>
          <a:xfrm>
            <a:off x="2318184" y="257359"/>
            <a:ext cx="8311715" cy="318838"/>
          </a:xfrm>
        </p:spPr>
        <p:txBody>
          <a:bodyPr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itillium Web SemiBold" panose="000007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Inserire nome dell’evento</a:t>
            </a:r>
          </a:p>
        </p:txBody>
      </p:sp>
      <p:sp>
        <p:nvSpPr>
          <p:cNvPr id="16" name="Segnaposto contenuto 2"/>
          <p:cNvSpPr>
            <a:spLocks noGrp="1"/>
          </p:cNvSpPr>
          <p:nvPr>
            <p:ph idx="17" hasCustomPrompt="1"/>
          </p:nvPr>
        </p:nvSpPr>
        <p:spPr>
          <a:xfrm>
            <a:off x="2318184" y="583898"/>
            <a:ext cx="8311715" cy="318838"/>
          </a:xfrm>
        </p:spPr>
        <p:txBody>
          <a:bodyPr anchor="ctr"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Dati evento</a:t>
            </a:r>
          </a:p>
        </p:txBody>
      </p:sp>
    </p:spTree>
    <p:extLst>
      <p:ext uri="{BB962C8B-B14F-4D97-AF65-F5344CB8AC3E}">
        <p14:creationId xmlns:p14="http://schemas.microsoft.com/office/powerpoint/2010/main" val="377354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- Video a tutto scher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egnaposto contenuto 16"/>
          <p:cNvSpPr>
            <a:spLocks noGrp="1"/>
          </p:cNvSpPr>
          <p:nvPr>
            <p:ph sz="quarter" idx="11" hasCustomPrompt="1"/>
          </p:nvPr>
        </p:nvSpPr>
        <p:spPr>
          <a:xfrm>
            <a:off x="796638" y="952657"/>
            <a:ext cx="10602912" cy="492794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dirty="0"/>
              <a:t>Inserisci immagine o video</a:t>
            </a:r>
          </a:p>
          <a:p>
            <a:pPr lvl="0"/>
            <a:endParaRPr lang="it-IT" dirty="0"/>
          </a:p>
        </p:txBody>
      </p:sp>
      <p:sp>
        <p:nvSpPr>
          <p:cNvPr id="19" name="Rettangolo arrotondato 18"/>
          <p:cNvSpPr/>
          <p:nvPr userDrawn="1"/>
        </p:nvSpPr>
        <p:spPr>
          <a:xfrm>
            <a:off x="2045991" y="6058212"/>
            <a:ext cx="8100019" cy="667265"/>
          </a:xfrm>
          <a:prstGeom prst="roundRect">
            <a:avLst>
              <a:gd name="adj" fmla="val 50000"/>
            </a:avLst>
          </a:prstGeom>
          <a:solidFill>
            <a:srgbClr val="438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0" name="Segnaposto testo 5"/>
          <p:cNvSpPr>
            <a:spLocks noGrp="1"/>
          </p:cNvSpPr>
          <p:nvPr>
            <p:ph type="body" sz="quarter" idx="10" hasCustomPrompt="1"/>
          </p:nvPr>
        </p:nvSpPr>
        <p:spPr>
          <a:xfrm>
            <a:off x="2593475" y="6173055"/>
            <a:ext cx="7005050" cy="521519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 b="1" i="0">
                <a:solidFill>
                  <a:schemeClr val="bg1"/>
                </a:solidFill>
                <a:latin typeface="Titillium Web" panose="00000500000000000000" pitchFamily="2" charset="0"/>
              </a:defRPr>
            </a:lvl1pPr>
          </a:lstStyle>
          <a:p>
            <a:pPr lvl="0"/>
            <a:r>
              <a:rPr lang="it-IT" dirty="0"/>
              <a:t>Didascalia</a:t>
            </a:r>
          </a:p>
        </p:txBody>
      </p:sp>
      <p:pic>
        <p:nvPicPr>
          <p:cNvPr id="16" name="Immagin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20" y="269885"/>
            <a:ext cx="1294587" cy="547999"/>
          </a:xfrm>
          <a:prstGeom prst="rect">
            <a:avLst/>
          </a:prstGeom>
        </p:spPr>
      </p:pic>
      <p:cxnSp>
        <p:nvCxnSpPr>
          <p:cNvPr id="11" name="Connettore diritto 10"/>
          <p:cNvCxnSpPr/>
          <p:nvPr userDrawn="1"/>
        </p:nvCxnSpPr>
        <p:spPr>
          <a:xfrm>
            <a:off x="2167003" y="257359"/>
            <a:ext cx="0" cy="547999"/>
          </a:xfrm>
          <a:prstGeom prst="line">
            <a:avLst/>
          </a:prstGeom>
          <a:ln w="38100" cap="rnd">
            <a:solidFill>
              <a:srgbClr val="438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egnaposto contenuto 2"/>
          <p:cNvSpPr>
            <a:spLocks noGrp="1"/>
          </p:cNvSpPr>
          <p:nvPr>
            <p:ph idx="14" hasCustomPrompt="1"/>
          </p:nvPr>
        </p:nvSpPr>
        <p:spPr>
          <a:xfrm>
            <a:off x="2318184" y="257359"/>
            <a:ext cx="8311715" cy="318838"/>
          </a:xfrm>
        </p:spPr>
        <p:txBody>
          <a:bodyPr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itillium Web SemiBold" panose="000007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Inserire nome dell’evento</a:t>
            </a:r>
          </a:p>
        </p:txBody>
      </p:sp>
      <p:sp>
        <p:nvSpPr>
          <p:cNvPr id="22" name="Segnaposto contenuto 2"/>
          <p:cNvSpPr>
            <a:spLocks noGrp="1"/>
          </p:cNvSpPr>
          <p:nvPr>
            <p:ph idx="16" hasCustomPrompt="1"/>
          </p:nvPr>
        </p:nvSpPr>
        <p:spPr>
          <a:xfrm>
            <a:off x="2318184" y="583898"/>
            <a:ext cx="8311715" cy="318838"/>
          </a:xfrm>
        </p:spPr>
        <p:txBody>
          <a:bodyPr anchor="ctr"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Dati evento</a:t>
            </a:r>
          </a:p>
        </p:txBody>
      </p:sp>
      <p:sp>
        <p:nvSpPr>
          <p:cNvPr id="2" name="Segnaposto numero diapositiva 8">
            <a:extLst>
              <a:ext uri="{FF2B5EF4-FFF2-40B4-BE49-F238E27FC236}">
                <a16:creationId xmlns:a16="http://schemas.microsoft.com/office/drawing/2014/main" id="{DE5F1D2C-D4E6-8BF4-68A5-6BFC9B86B11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257175" y="348795"/>
            <a:ext cx="2745447" cy="365125"/>
          </a:xfrm>
        </p:spPr>
        <p:txBody>
          <a:bodyPr/>
          <a:lstStyle>
            <a:lvl1pPr>
              <a:defRPr sz="1200" b="1">
                <a:solidFill>
                  <a:schemeClr val="bg1">
                    <a:lumMod val="65000"/>
                  </a:schemeClr>
                </a:solidFill>
                <a:latin typeface="Titillium Web" panose="00000500000000000000" pitchFamily="2" charset="0"/>
              </a:defRPr>
            </a:lvl1pPr>
          </a:lstStyle>
          <a:p>
            <a:fld id="{B9551149-B994-4D80-951A-9B4D53B5C187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8446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0451" y="972091"/>
            <a:ext cx="10515600" cy="481876"/>
          </a:xfrm>
        </p:spPr>
        <p:txBody>
          <a:bodyPr>
            <a:normAutofit/>
          </a:bodyPr>
          <a:lstStyle>
            <a:lvl1pPr algn="ctr">
              <a:defRPr sz="3200" b="1">
                <a:solidFill>
                  <a:srgbClr val="4F355B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820451" y="2223287"/>
            <a:ext cx="5181600" cy="315280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it-IT" dirty="0"/>
              <a:t>Inserisci immagine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6154451" y="2223287"/>
            <a:ext cx="5181600" cy="315280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/>
              <a:t>Inserisci immagine</a:t>
            </a:r>
          </a:p>
          <a:p>
            <a:pPr lvl="0"/>
            <a:endParaRPr lang="it-IT" dirty="0"/>
          </a:p>
        </p:txBody>
      </p:sp>
      <p:sp>
        <p:nvSpPr>
          <p:cNvPr id="12" name="Segnaposto contenuto 2"/>
          <p:cNvSpPr>
            <a:spLocks noGrp="1"/>
          </p:cNvSpPr>
          <p:nvPr>
            <p:ph idx="10"/>
          </p:nvPr>
        </p:nvSpPr>
        <p:spPr>
          <a:xfrm>
            <a:off x="820451" y="1529989"/>
            <a:ext cx="10515600" cy="610289"/>
          </a:xfrm>
        </p:spPr>
        <p:txBody>
          <a:bodyPr>
            <a:noAutofit/>
          </a:bodyPr>
          <a:lstStyle>
            <a:lvl1pPr marL="0" indent="0" algn="ctr">
              <a:buClr>
                <a:srgbClr val="4F345A"/>
              </a:buClr>
              <a:buFont typeface="Courier New" panose="02070309020205020404" pitchFamily="49" charset="0"/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13" name="Segnaposto contenuto 2"/>
          <p:cNvSpPr>
            <a:spLocks noGrp="1"/>
          </p:cNvSpPr>
          <p:nvPr>
            <p:ph idx="11"/>
          </p:nvPr>
        </p:nvSpPr>
        <p:spPr>
          <a:xfrm>
            <a:off x="820450" y="5509600"/>
            <a:ext cx="5181601" cy="669697"/>
          </a:xfrm>
        </p:spPr>
        <p:txBody>
          <a:bodyPr>
            <a:normAutofit/>
          </a:bodyPr>
          <a:lstStyle>
            <a:lvl1pPr marL="0" indent="0" algn="ctr">
              <a:buClr>
                <a:srgbClr val="4F345A"/>
              </a:buClr>
              <a:buFont typeface="Courier New" panose="02070309020205020404" pitchFamily="49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14" name="Segnaposto contenuto 2"/>
          <p:cNvSpPr>
            <a:spLocks noGrp="1"/>
          </p:cNvSpPr>
          <p:nvPr>
            <p:ph idx="12"/>
          </p:nvPr>
        </p:nvSpPr>
        <p:spPr>
          <a:xfrm>
            <a:off x="6154450" y="5509600"/>
            <a:ext cx="5181601" cy="669697"/>
          </a:xfrm>
        </p:spPr>
        <p:txBody>
          <a:bodyPr>
            <a:normAutofit/>
          </a:bodyPr>
          <a:lstStyle>
            <a:lvl1pPr marL="0" indent="0" algn="ctr">
              <a:buClr>
                <a:srgbClr val="4F345A"/>
              </a:buClr>
              <a:buFont typeface="Courier New" panose="02070309020205020404" pitchFamily="49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pic>
        <p:nvPicPr>
          <p:cNvPr id="20" name="Immagin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20" y="269885"/>
            <a:ext cx="1294587" cy="547999"/>
          </a:xfrm>
          <a:prstGeom prst="rect">
            <a:avLst/>
          </a:prstGeom>
        </p:spPr>
      </p:pic>
      <p:cxnSp>
        <p:nvCxnSpPr>
          <p:cNvPr id="17" name="Connettore diritto 16"/>
          <p:cNvCxnSpPr/>
          <p:nvPr userDrawn="1"/>
        </p:nvCxnSpPr>
        <p:spPr>
          <a:xfrm>
            <a:off x="2167003" y="257359"/>
            <a:ext cx="0" cy="547999"/>
          </a:xfrm>
          <a:prstGeom prst="line">
            <a:avLst/>
          </a:prstGeom>
          <a:ln w="38100" cap="rnd">
            <a:solidFill>
              <a:srgbClr val="438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egnaposto contenuto 2"/>
          <p:cNvSpPr>
            <a:spLocks noGrp="1"/>
          </p:cNvSpPr>
          <p:nvPr>
            <p:ph idx="14" hasCustomPrompt="1"/>
          </p:nvPr>
        </p:nvSpPr>
        <p:spPr>
          <a:xfrm>
            <a:off x="2318184" y="257359"/>
            <a:ext cx="8311715" cy="318838"/>
          </a:xfrm>
        </p:spPr>
        <p:txBody>
          <a:bodyPr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itillium Web SemiBold" panose="000007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Inserire nome dell’evento</a:t>
            </a:r>
          </a:p>
        </p:txBody>
      </p:sp>
      <p:sp>
        <p:nvSpPr>
          <p:cNvPr id="24" name="Segnaposto contenuto 2"/>
          <p:cNvSpPr>
            <a:spLocks noGrp="1"/>
          </p:cNvSpPr>
          <p:nvPr>
            <p:ph idx="16" hasCustomPrompt="1"/>
          </p:nvPr>
        </p:nvSpPr>
        <p:spPr>
          <a:xfrm>
            <a:off x="2318184" y="583898"/>
            <a:ext cx="8311715" cy="318838"/>
          </a:xfrm>
        </p:spPr>
        <p:txBody>
          <a:bodyPr anchor="ctr"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Dati evento</a:t>
            </a:r>
          </a:p>
        </p:txBody>
      </p:sp>
      <p:sp>
        <p:nvSpPr>
          <p:cNvPr id="5" name="Segnaposto numero diapositiva 8">
            <a:extLst>
              <a:ext uri="{FF2B5EF4-FFF2-40B4-BE49-F238E27FC236}">
                <a16:creationId xmlns:a16="http://schemas.microsoft.com/office/drawing/2014/main" id="{58A98BC3-C27A-5413-B5FE-6918BF6B3D5D}"/>
              </a:ext>
            </a:extLst>
          </p:cNvPr>
          <p:cNvSpPr txBox="1">
            <a:spLocks/>
          </p:cNvSpPr>
          <p:nvPr userDrawn="1"/>
        </p:nvSpPr>
        <p:spPr>
          <a:xfrm>
            <a:off x="9257175" y="348795"/>
            <a:ext cx="27454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b="1" kern="1200">
                <a:solidFill>
                  <a:schemeClr val="bg1">
                    <a:lumMod val="85000"/>
                  </a:schemeClr>
                </a:solidFill>
                <a:latin typeface="Titillium Web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9551149-B994-4D80-951A-9B4D53B5C187}" type="slidenum">
              <a:rPr lang="it-IT" smtClean="0">
                <a:solidFill>
                  <a:schemeClr val="bg1">
                    <a:lumMod val="65000"/>
                  </a:schemeClr>
                </a:solidFill>
              </a:rPr>
              <a:pPr/>
              <a:t>‹N›</a:t>
            </a:fld>
            <a:endParaRPr lang="it-IT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777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Immagine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20" y="269885"/>
            <a:ext cx="1294587" cy="547999"/>
          </a:xfrm>
          <a:prstGeom prst="rect">
            <a:avLst/>
          </a:prstGeom>
        </p:spPr>
      </p:pic>
      <p:sp>
        <p:nvSpPr>
          <p:cNvPr id="18" name="Segnaposto contenuto 16"/>
          <p:cNvSpPr>
            <a:spLocks noGrp="1"/>
          </p:cNvSpPr>
          <p:nvPr>
            <p:ph sz="quarter" idx="11"/>
          </p:nvPr>
        </p:nvSpPr>
        <p:spPr>
          <a:xfrm>
            <a:off x="553519" y="1027351"/>
            <a:ext cx="4084741" cy="575990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it-IT" dirty="0"/>
          </a:p>
        </p:txBody>
      </p:sp>
      <p:sp>
        <p:nvSpPr>
          <p:cNvPr id="11" name="Titolo 1"/>
          <p:cNvSpPr>
            <a:spLocks noGrp="1"/>
          </p:cNvSpPr>
          <p:nvPr>
            <p:ph type="title" hasCustomPrompt="1"/>
          </p:nvPr>
        </p:nvSpPr>
        <p:spPr>
          <a:xfrm>
            <a:off x="4878550" y="1027351"/>
            <a:ext cx="4620532" cy="557898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4F355B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12" name="Segnaposto contenuto 2"/>
          <p:cNvSpPr>
            <a:spLocks noGrp="1"/>
          </p:cNvSpPr>
          <p:nvPr>
            <p:ph idx="13"/>
          </p:nvPr>
        </p:nvSpPr>
        <p:spPr>
          <a:xfrm>
            <a:off x="4878549" y="1585248"/>
            <a:ext cx="6224880" cy="4435543"/>
          </a:xfrm>
        </p:spPr>
        <p:txBody>
          <a:bodyPr>
            <a:no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cxnSp>
        <p:nvCxnSpPr>
          <p:cNvPr id="20" name="Connettore diritto 19"/>
          <p:cNvCxnSpPr/>
          <p:nvPr userDrawn="1"/>
        </p:nvCxnSpPr>
        <p:spPr>
          <a:xfrm>
            <a:off x="2167003" y="257359"/>
            <a:ext cx="0" cy="547999"/>
          </a:xfrm>
          <a:prstGeom prst="line">
            <a:avLst/>
          </a:prstGeom>
          <a:ln w="38100" cap="rnd">
            <a:solidFill>
              <a:srgbClr val="438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egnaposto contenuto 2"/>
          <p:cNvSpPr>
            <a:spLocks noGrp="1"/>
          </p:cNvSpPr>
          <p:nvPr>
            <p:ph idx="14" hasCustomPrompt="1"/>
          </p:nvPr>
        </p:nvSpPr>
        <p:spPr>
          <a:xfrm>
            <a:off x="2318184" y="257359"/>
            <a:ext cx="8311715" cy="318838"/>
          </a:xfrm>
        </p:spPr>
        <p:txBody>
          <a:bodyPr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itillium Web SemiBold" panose="000007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Inserire nome dell’evento</a:t>
            </a:r>
          </a:p>
        </p:txBody>
      </p:sp>
      <p:sp>
        <p:nvSpPr>
          <p:cNvPr id="23" name="Segnaposto contenuto 2"/>
          <p:cNvSpPr>
            <a:spLocks noGrp="1"/>
          </p:cNvSpPr>
          <p:nvPr>
            <p:ph idx="16" hasCustomPrompt="1"/>
          </p:nvPr>
        </p:nvSpPr>
        <p:spPr>
          <a:xfrm>
            <a:off x="2318184" y="583898"/>
            <a:ext cx="8311715" cy="318838"/>
          </a:xfrm>
        </p:spPr>
        <p:txBody>
          <a:bodyPr anchor="ctr"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Dati evento</a:t>
            </a:r>
          </a:p>
        </p:txBody>
      </p:sp>
      <p:sp>
        <p:nvSpPr>
          <p:cNvPr id="2" name="Segnaposto numero diapositiva 8">
            <a:extLst>
              <a:ext uri="{FF2B5EF4-FFF2-40B4-BE49-F238E27FC236}">
                <a16:creationId xmlns:a16="http://schemas.microsoft.com/office/drawing/2014/main" id="{17E66777-782A-7880-5445-80A72E645DE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257175" y="348795"/>
            <a:ext cx="2745447" cy="365125"/>
          </a:xfrm>
        </p:spPr>
        <p:txBody>
          <a:bodyPr/>
          <a:lstStyle>
            <a:lvl1pPr>
              <a:defRPr sz="1200" b="1">
                <a:solidFill>
                  <a:schemeClr val="bg1">
                    <a:lumMod val="65000"/>
                  </a:schemeClr>
                </a:solidFill>
                <a:latin typeface="Titillium Web" panose="00000500000000000000" pitchFamily="2" charset="0"/>
              </a:defRPr>
            </a:lvl1pPr>
          </a:lstStyle>
          <a:p>
            <a:fld id="{B9551149-B994-4D80-951A-9B4D53B5C187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7279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MAG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magine 2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20" y="269885"/>
            <a:ext cx="1294587" cy="547999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1005244"/>
            <a:ext cx="10515600" cy="481876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4F355B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2263112"/>
            <a:ext cx="3140796" cy="1787725"/>
          </a:xfrm>
        </p:spPr>
        <p:txBody>
          <a:bodyPr/>
          <a:lstStyle/>
          <a:p>
            <a:pPr lvl="0"/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40116" y="2263112"/>
            <a:ext cx="3140796" cy="1787725"/>
          </a:xfrm>
        </p:spPr>
        <p:txBody>
          <a:bodyPr/>
          <a:lstStyle/>
          <a:p>
            <a:pPr lvl="0"/>
            <a:endParaRPr lang="it-IT" dirty="0"/>
          </a:p>
        </p:txBody>
      </p:sp>
      <p:sp>
        <p:nvSpPr>
          <p:cNvPr id="12" name="Segnaposto contenuto 2"/>
          <p:cNvSpPr>
            <a:spLocks noGrp="1"/>
          </p:cNvSpPr>
          <p:nvPr>
            <p:ph idx="10"/>
          </p:nvPr>
        </p:nvSpPr>
        <p:spPr>
          <a:xfrm>
            <a:off x="838200" y="1563142"/>
            <a:ext cx="10515600" cy="610289"/>
          </a:xfrm>
        </p:spPr>
        <p:txBody>
          <a:bodyPr>
            <a:no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70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13" name="Segnaposto contenuto 2"/>
          <p:cNvSpPr>
            <a:spLocks noGrp="1"/>
          </p:cNvSpPr>
          <p:nvPr>
            <p:ph idx="11"/>
          </p:nvPr>
        </p:nvSpPr>
        <p:spPr>
          <a:xfrm>
            <a:off x="838199" y="4159048"/>
            <a:ext cx="3140797" cy="2051252"/>
          </a:xfrm>
        </p:spPr>
        <p:txBody>
          <a:bodyPr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14" name="Segnaposto contenuto 2"/>
          <p:cNvSpPr>
            <a:spLocks noGrp="1"/>
          </p:cNvSpPr>
          <p:nvPr>
            <p:ph idx="12"/>
          </p:nvPr>
        </p:nvSpPr>
        <p:spPr>
          <a:xfrm>
            <a:off x="4540115" y="4159048"/>
            <a:ext cx="3140797" cy="2051252"/>
          </a:xfrm>
        </p:spPr>
        <p:txBody>
          <a:bodyPr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sp>
        <p:nvSpPr>
          <p:cNvPr id="15" name="Segnaposto contenuto 3"/>
          <p:cNvSpPr>
            <a:spLocks noGrp="1"/>
          </p:cNvSpPr>
          <p:nvPr>
            <p:ph sz="half" idx="13"/>
          </p:nvPr>
        </p:nvSpPr>
        <p:spPr>
          <a:xfrm>
            <a:off x="8242032" y="2263112"/>
            <a:ext cx="3140796" cy="1787725"/>
          </a:xfrm>
        </p:spPr>
        <p:txBody>
          <a:bodyPr/>
          <a:lstStyle/>
          <a:p>
            <a:pPr lvl="0"/>
            <a:endParaRPr lang="it-IT" dirty="0"/>
          </a:p>
        </p:txBody>
      </p:sp>
      <p:sp>
        <p:nvSpPr>
          <p:cNvPr id="16" name="Segnaposto contenuto 2"/>
          <p:cNvSpPr>
            <a:spLocks noGrp="1"/>
          </p:cNvSpPr>
          <p:nvPr>
            <p:ph idx="14"/>
          </p:nvPr>
        </p:nvSpPr>
        <p:spPr>
          <a:xfrm>
            <a:off x="8242031" y="4159048"/>
            <a:ext cx="3140797" cy="2051252"/>
          </a:xfrm>
        </p:spPr>
        <p:txBody>
          <a:bodyPr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</p:txBody>
      </p:sp>
      <p:cxnSp>
        <p:nvCxnSpPr>
          <p:cNvPr id="18" name="Connettore diritto 17"/>
          <p:cNvCxnSpPr/>
          <p:nvPr userDrawn="1"/>
        </p:nvCxnSpPr>
        <p:spPr>
          <a:xfrm>
            <a:off x="2167003" y="257359"/>
            <a:ext cx="0" cy="547999"/>
          </a:xfrm>
          <a:prstGeom prst="line">
            <a:avLst/>
          </a:prstGeom>
          <a:ln w="38100" cap="rnd">
            <a:solidFill>
              <a:srgbClr val="4381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egnaposto contenuto 2"/>
          <p:cNvSpPr>
            <a:spLocks noGrp="1"/>
          </p:cNvSpPr>
          <p:nvPr>
            <p:ph idx="16" hasCustomPrompt="1"/>
          </p:nvPr>
        </p:nvSpPr>
        <p:spPr>
          <a:xfrm>
            <a:off x="2318184" y="257359"/>
            <a:ext cx="8311715" cy="318838"/>
          </a:xfrm>
        </p:spPr>
        <p:txBody>
          <a:bodyPr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itillium Web SemiBold" panose="000007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Inserire nome dell’evento</a:t>
            </a:r>
          </a:p>
        </p:txBody>
      </p:sp>
      <p:sp>
        <p:nvSpPr>
          <p:cNvPr id="21" name="Segnaposto contenuto 2"/>
          <p:cNvSpPr>
            <a:spLocks noGrp="1"/>
          </p:cNvSpPr>
          <p:nvPr>
            <p:ph idx="17" hasCustomPrompt="1"/>
          </p:nvPr>
        </p:nvSpPr>
        <p:spPr>
          <a:xfrm>
            <a:off x="2318184" y="583898"/>
            <a:ext cx="8311715" cy="318838"/>
          </a:xfrm>
        </p:spPr>
        <p:txBody>
          <a:bodyPr anchor="ctr">
            <a:normAutofit/>
          </a:bodyPr>
          <a:lstStyle>
            <a:lvl1pPr marL="0" indent="0">
              <a:buClr>
                <a:srgbClr val="4F345A"/>
              </a:buClr>
              <a:buFont typeface="Courier New" panose="02070309020205020404" pitchFamily="49" charset="0"/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Titillium Web" panose="00000500000000000000" pitchFamily="2" charset="0"/>
              </a:defRPr>
            </a:lvl1pPr>
            <a:lvl2pPr marL="457200" indent="0">
              <a:buNone/>
              <a:defRPr>
                <a:latin typeface="Titillium Web" panose="00000500000000000000" pitchFamily="2" charset="0"/>
              </a:defRPr>
            </a:lvl2pPr>
            <a:lvl3pPr>
              <a:defRPr>
                <a:latin typeface="Titillium Web" panose="00000500000000000000" pitchFamily="2" charset="0"/>
              </a:defRPr>
            </a:lvl3pPr>
            <a:lvl4pPr>
              <a:defRPr>
                <a:latin typeface="Titillium Web" panose="00000500000000000000" pitchFamily="2" charset="0"/>
              </a:defRPr>
            </a:lvl4pPr>
            <a:lvl5pPr>
              <a:defRPr>
                <a:latin typeface="Titillium Web" panose="00000500000000000000" pitchFamily="2" charset="0"/>
              </a:defRPr>
            </a:lvl5pPr>
          </a:lstStyle>
          <a:p>
            <a:pPr lvl="0"/>
            <a:r>
              <a:rPr lang="it-IT" dirty="0"/>
              <a:t>Dati evento</a:t>
            </a:r>
          </a:p>
        </p:txBody>
      </p:sp>
      <p:sp>
        <p:nvSpPr>
          <p:cNvPr id="5" name="Segnaposto numero diapositiva 8">
            <a:extLst>
              <a:ext uri="{FF2B5EF4-FFF2-40B4-BE49-F238E27FC236}">
                <a16:creationId xmlns:a16="http://schemas.microsoft.com/office/drawing/2014/main" id="{064069FD-6AB8-0377-A793-332DF74D2AD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257175" y="348795"/>
            <a:ext cx="2745447" cy="365125"/>
          </a:xfrm>
        </p:spPr>
        <p:txBody>
          <a:bodyPr/>
          <a:lstStyle>
            <a:lvl1pPr>
              <a:defRPr sz="1200" b="1">
                <a:solidFill>
                  <a:schemeClr val="bg1">
                    <a:lumMod val="65000"/>
                  </a:schemeClr>
                </a:solidFill>
                <a:latin typeface="Titillium Web" panose="00000500000000000000" pitchFamily="2" charset="0"/>
              </a:defRPr>
            </a:lvl1pPr>
          </a:lstStyle>
          <a:p>
            <a:fld id="{B9551149-B994-4D80-951A-9B4D53B5C187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69141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testo 16"/>
          <p:cNvSpPr>
            <a:spLocks noGrp="1"/>
          </p:cNvSpPr>
          <p:nvPr>
            <p:ph type="body" sz="quarter" idx="11" hasCustomPrompt="1"/>
          </p:nvPr>
        </p:nvSpPr>
        <p:spPr>
          <a:xfrm>
            <a:off x="1390651" y="3531068"/>
            <a:ext cx="6210300" cy="1808311"/>
          </a:xfrm>
        </p:spPr>
        <p:txBody>
          <a:bodyPr>
            <a:noAutofit/>
          </a:bodyPr>
          <a:lstStyle>
            <a:lvl1pPr marL="0" indent="0">
              <a:buNone/>
              <a:defRPr sz="3600" b="0" baseline="0">
                <a:solidFill>
                  <a:srgbClr val="333333"/>
                </a:solidFill>
                <a:latin typeface="Titillium Web" panose="00000500000000000000" pitchFamily="2" charset="0"/>
              </a:defRPr>
            </a:lvl1pPr>
          </a:lstStyle>
          <a:p>
            <a:pPr lvl="0"/>
            <a:r>
              <a:rPr lang="it-IT" dirty="0"/>
              <a:t>Grazie.</a:t>
            </a:r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8" r="23764"/>
          <a:stretch/>
        </p:blipFill>
        <p:spPr>
          <a:xfrm>
            <a:off x="4920994" y="-12701"/>
            <a:ext cx="7271006" cy="671554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1481977"/>
            <a:ext cx="4117270" cy="126852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9" y="6119946"/>
            <a:ext cx="2666082" cy="39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164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C4E76-5A8E-450F-97B0-3985E7BEF785}" type="datetime1">
              <a:rPr lang="it-IT" smtClean="0"/>
              <a:t>02/03/2023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51149-B994-4D80-951A-9B4D53B5C1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849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2" r:id="rId5"/>
    <p:sldLayoutId id="2147483667" r:id="rId6"/>
    <p:sldLayoutId id="2147483668" r:id="rId7"/>
    <p:sldLayoutId id="2147483669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self-pa.net/tutto-su-self/dati-self/i-numeri-del-self" TargetMode="Externa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D94AADC7-43B7-B84F-2871-6A718458CF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SELF 2023-2025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2DD835-8005-0DA3-7E22-9F278B843CE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I servizi, le opportunità </a:t>
            </a:r>
            <a:br>
              <a:rPr lang="it-IT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</a:br>
            <a:r>
              <a:rPr lang="it-IT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e la Convenzione per i Servizi Specialistici e per i Corsi E-Learning </a:t>
            </a:r>
            <a:br>
              <a:rPr lang="it-IT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</a:br>
            <a:r>
              <a:rPr lang="it-IT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per le PP.AA. dell’Emilia-Romagna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9ABA64B-AAB0-2336-BD12-56CC5EA52A8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it-IT" dirty="0"/>
              <a:t>2 Marzo 2023, Bologna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B3E6436-7E64-B15D-209B-25170133A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307" y="6153149"/>
            <a:ext cx="1335394" cy="399027"/>
          </a:xfrm>
          <a:prstGeom prst="rect">
            <a:avLst/>
          </a:prstGeom>
        </p:spPr>
      </p:pic>
      <p:sp>
        <p:nvSpPr>
          <p:cNvPr id="7" name="Rettangolo con singolo angolo arrotondato 8">
            <a:extLst>
              <a:ext uri="{FF2B5EF4-FFF2-40B4-BE49-F238E27FC236}">
                <a16:creationId xmlns:a16="http://schemas.microsoft.com/office/drawing/2014/main" id="{CF01201E-0F8C-53BC-D7B8-CE1CAFC84B1C}"/>
              </a:ext>
            </a:extLst>
          </p:cNvPr>
          <p:cNvSpPr/>
          <p:nvPr/>
        </p:nvSpPr>
        <p:spPr>
          <a:xfrm rot="10800000">
            <a:off x="5726792" y="0"/>
            <a:ext cx="6465208" cy="5493246"/>
          </a:xfrm>
          <a:custGeom>
            <a:avLst/>
            <a:gdLst>
              <a:gd name="connsiteX0" fmla="*/ 0 w 6458858"/>
              <a:gd name="connsiteY0" fmla="*/ 0 h 2046513"/>
              <a:gd name="connsiteX1" fmla="*/ 6117766 w 6458858"/>
              <a:gd name="connsiteY1" fmla="*/ 0 h 2046513"/>
              <a:gd name="connsiteX2" fmla="*/ 6458858 w 6458858"/>
              <a:gd name="connsiteY2" fmla="*/ 341092 h 2046513"/>
              <a:gd name="connsiteX3" fmla="*/ 6458858 w 6458858"/>
              <a:gd name="connsiteY3" fmla="*/ 2046513 h 2046513"/>
              <a:gd name="connsiteX4" fmla="*/ 0 w 6458858"/>
              <a:gd name="connsiteY4" fmla="*/ 2046513 h 2046513"/>
              <a:gd name="connsiteX5" fmla="*/ 0 w 6458858"/>
              <a:gd name="connsiteY5" fmla="*/ 0 h 2046513"/>
              <a:gd name="connsiteX0" fmla="*/ 19050 w 6458858"/>
              <a:gd name="connsiteY0" fmla="*/ 0 h 5304063"/>
              <a:gd name="connsiteX1" fmla="*/ 6117766 w 6458858"/>
              <a:gd name="connsiteY1" fmla="*/ 3257550 h 5304063"/>
              <a:gd name="connsiteX2" fmla="*/ 6458858 w 6458858"/>
              <a:gd name="connsiteY2" fmla="*/ 3598642 h 5304063"/>
              <a:gd name="connsiteX3" fmla="*/ 6458858 w 6458858"/>
              <a:gd name="connsiteY3" fmla="*/ 5304063 h 5304063"/>
              <a:gd name="connsiteX4" fmla="*/ 0 w 6458858"/>
              <a:gd name="connsiteY4" fmla="*/ 5304063 h 5304063"/>
              <a:gd name="connsiteX5" fmla="*/ 19050 w 6458858"/>
              <a:gd name="connsiteY5" fmla="*/ 0 h 5304063"/>
              <a:gd name="connsiteX0" fmla="*/ 19050 w 6458858"/>
              <a:gd name="connsiteY0" fmla="*/ 0 h 5304063"/>
              <a:gd name="connsiteX1" fmla="*/ 6117766 w 6458858"/>
              <a:gd name="connsiteY1" fmla="*/ 3257550 h 5304063"/>
              <a:gd name="connsiteX2" fmla="*/ 6458858 w 6458858"/>
              <a:gd name="connsiteY2" fmla="*/ 3598642 h 5304063"/>
              <a:gd name="connsiteX3" fmla="*/ 6458858 w 6458858"/>
              <a:gd name="connsiteY3" fmla="*/ 5304063 h 5304063"/>
              <a:gd name="connsiteX4" fmla="*/ 0 w 6458858"/>
              <a:gd name="connsiteY4" fmla="*/ 5304063 h 5304063"/>
              <a:gd name="connsiteX5" fmla="*/ 19050 w 6458858"/>
              <a:gd name="connsiteY5" fmla="*/ 0 h 5304063"/>
              <a:gd name="connsiteX0" fmla="*/ 19050 w 6458858"/>
              <a:gd name="connsiteY0" fmla="*/ 16974 h 5321037"/>
              <a:gd name="connsiteX1" fmla="*/ 6117766 w 6458858"/>
              <a:gd name="connsiteY1" fmla="*/ 3274524 h 5321037"/>
              <a:gd name="connsiteX2" fmla="*/ 6458858 w 6458858"/>
              <a:gd name="connsiteY2" fmla="*/ 3615616 h 5321037"/>
              <a:gd name="connsiteX3" fmla="*/ 6458858 w 6458858"/>
              <a:gd name="connsiteY3" fmla="*/ 5321037 h 5321037"/>
              <a:gd name="connsiteX4" fmla="*/ 0 w 6458858"/>
              <a:gd name="connsiteY4" fmla="*/ 5321037 h 5321037"/>
              <a:gd name="connsiteX5" fmla="*/ 19050 w 6458858"/>
              <a:gd name="connsiteY5" fmla="*/ 16974 h 5321037"/>
              <a:gd name="connsiteX0" fmla="*/ 19050 w 6458858"/>
              <a:gd name="connsiteY0" fmla="*/ 17107 h 5321170"/>
              <a:gd name="connsiteX1" fmla="*/ 6190338 w 6458858"/>
              <a:gd name="connsiteY1" fmla="*/ 3245628 h 5321170"/>
              <a:gd name="connsiteX2" fmla="*/ 6458858 w 6458858"/>
              <a:gd name="connsiteY2" fmla="*/ 3615749 h 5321170"/>
              <a:gd name="connsiteX3" fmla="*/ 6458858 w 6458858"/>
              <a:gd name="connsiteY3" fmla="*/ 5321170 h 5321170"/>
              <a:gd name="connsiteX4" fmla="*/ 0 w 6458858"/>
              <a:gd name="connsiteY4" fmla="*/ 5321170 h 5321170"/>
              <a:gd name="connsiteX5" fmla="*/ 19050 w 6458858"/>
              <a:gd name="connsiteY5" fmla="*/ 17107 h 5321170"/>
              <a:gd name="connsiteX0" fmla="*/ 19050 w 6458858"/>
              <a:gd name="connsiteY0" fmla="*/ 18120 h 5322183"/>
              <a:gd name="connsiteX1" fmla="*/ 6190338 w 6458858"/>
              <a:gd name="connsiteY1" fmla="*/ 3246641 h 5322183"/>
              <a:gd name="connsiteX2" fmla="*/ 6458858 w 6458858"/>
              <a:gd name="connsiteY2" fmla="*/ 3616762 h 5322183"/>
              <a:gd name="connsiteX3" fmla="*/ 6458858 w 6458858"/>
              <a:gd name="connsiteY3" fmla="*/ 5322183 h 5322183"/>
              <a:gd name="connsiteX4" fmla="*/ 0 w 6458858"/>
              <a:gd name="connsiteY4" fmla="*/ 5322183 h 5322183"/>
              <a:gd name="connsiteX5" fmla="*/ 19050 w 6458858"/>
              <a:gd name="connsiteY5" fmla="*/ 18120 h 5322183"/>
              <a:gd name="connsiteX0" fmla="*/ 19050 w 6458858"/>
              <a:gd name="connsiteY0" fmla="*/ 18120 h 5322183"/>
              <a:gd name="connsiteX1" fmla="*/ 6190338 w 6458858"/>
              <a:gd name="connsiteY1" fmla="*/ 3246641 h 5322183"/>
              <a:gd name="connsiteX2" fmla="*/ 6458858 w 6458858"/>
              <a:gd name="connsiteY2" fmla="*/ 3616762 h 5322183"/>
              <a:gd name="connsiteX3" fmla="*/ 6458858 w 6458858"/>
              <a:gd name="connsiteY3" fmla="*/ 5322183 h 5322183"/>
              <a:gd name="connsiteX4" fmla="*/ 0 w 6458858"/>
              <a:gd name="connsiteY4" fmla="*/ 5322183 h 5322183"/>
              <a:gd name="connsiteX5" fmla="*/ 19050 w 6458858"/>
              <a:gd name="connsiteY5" fmla="*/ 18120 h 5322183"/>
              <a:gd name="connsiteX0" fmla="*/ 19050 w 6458858"/>
              <a:gd name="connsiteY0" fmla="*/ 18490 h 5322553"/>
              <a:gd name="connsiteX1" fmla="*/ 6063338 w 6458858"/>
              <a:gd name="connsiteY1" fmla="*/ 3177161 h 5322553"/>
              <a:gd name="connsiteX2" fmla="*/ 6458858 w 6458858"/>
              <a:gd name="connsiteY2" fmla="*/ 3617132 h 5322553"/>
              <a:gd name="connsiteX3" fmla="*/ 6458858 w 6458858"/>
              <a:gd name="connsiteY3" fmla="*/ 5322553 h 5322553"/>
              <a:gd name="connsiteX4" fmla="*/ 0 w 6458858"/>
              <a:gd name="connsiteY4" fmla="*/ 5322553 h 5322553"/>
              <a:gd name="connsiteX5" fmla="*/ 19050 w 6458858"/>
              <a:gd name="connsiteY5" fmla="*/ 18490 h 5322553"/>
              <a:gd name="connsiteX0" fmla="*/ 19050 w 6458858"/>
              <a:gd name="connsiteY0" fmla="*/ 18490 h 5322553"/>
              <a:gd name="connsiteX1" fmla="*/ 6063338 w 6458858"/>
              <a:gd name="connsiteY1" fmla="*/ 3177161 h 5322553"/>
              <a:gd name="connsiteX2" fmla="*/ 6458858 w 6458858"/>
              <a:gd name="connsiteY2" fmla="*/ 3617132 h 5322553"/>
              <a:gd name="connsiteX3" fmla="*/ 6458858 w 6458858"/>
              <a:gd name="connsiteY3" fmla="*/ 5322553 h 5322553"/>
              <a:gd name="connsiteX4" fmla="*/ 0 w 6458858"/>
              <a:gd name="connsiteY4" fmla="*/ 5322553 h 5322553"/>
              <a:gd name="connsiteX5" fmla="*/ 19050 w 6458858"/>
              <a:gd name="connsiteY5" fmla="*/ 18490 h 5322553"/>
              <a:gd name="connsiteX0" fmla="*/ 19050 w 6458858"/>
              <a:gd name="connsiteY0" fmla="*/ 18490 h 5322553"/>
              <a:gd name="connsiteX1" fmla="*/ 6063338 w 6458858"/>
              <a:gd name="connsiteY1" fmla="*/ 3177161 h 5322553"/>
              <a:gd name="connsiteX2" fmla="*/ 6458858 w 6458858"/>
              <a:gd name="connsiteY2" fmla="*/ 3617132 h 5322553"/>
              <a:gd name="connsiteX3" fmla="*/ 6458858 w 6458858"/>
              <a:gd name="connsiteY3" fmla="*/ 5322553 h 5322553"/>
              <a:gd name="connsiteX4" fmla="*/ 0 w 6458858"/>
              <a:gd name="connsiteY4" fmla="*/ 5322553 h 5322553"/>
              <a:gd name="connsiteX5" fmla="*/ 19050 w 6458858"/>
              <a:gd name="connsiteY5" fmla="*/ 18490 h 5322553"/>
              <a:gd name="connsiteX0" fmla="*/ 19050 w 6465208"/>
              <a:gd name="connsiteY0" fmla="*/ 18490 h 5322553"/>
              <a:gd name="connsiteX1" fmla="*/ 6063338 w 6465208"/>
              <a:gd name="connsiteY1" fmla="*/ 3177161 h 5322553"/>
              <a:gd name="connsiteX2" fmla="*/ 6465208 w 6465208"/>
              <a:gd name="connsiteY2" fmla="*/ 3623482 h 5322553"/>
              <a:gd name="connsiteX3" fmla="*/ 6458858 w 6465208"/>
              <a:gd name="connsiteY3" fmla="*/ 5322553 h 5322553"/>
              <a:gd name="connsiteX4" fmla="*/ 0 w 6465208"/>
              <a:gd name="connsiteY4" fmla="*/ 5322553 h 5322553"/>
              <a:gd name="connsiteX5" fmla="*/ 19050 w 6465208"/>
              <a:gd name="connsiteY5" fmla="*/ 18490 h 5322553"/>
              <a:gd name="connsiteX0" fmla="*/ 19050 w 6465208"/>
              <a:gd name="connsiteY0" fmla="*/ 18628 h 5322691"/>
              <a:gd name="connsiteX1" fmla="*/ 6063338 w 6465208"/>
              <a:gd name="connsiteY1" fmla="*/ 3151899 h 5322691"/>
              <a:gd name="connsiteX2" fmla="*/ 6465208 w 6465208"/>
              <a:gd name="connsiteY2" fmla="*/ 3623620 h 5322691"/>
              <a:gd name="connsiteX3" fmla="*/ 6458858 w 6465208"/>
              <a:gd name="connsiteY3" fmla="*/ 5322691 h 5322691"/>
              <a:gd name="connsiteX4" fmla="*/ 0 w 6465208"/>
              <a:gd name="connsiteY4" fmla="*/ 5322691 h 5322691"/>
              <a:gd name="connsiteX5" fmla="*/ 19050 w 6465208"/>
              <a:gd name="connsiteY5" fmla="*/ 18628 h 5322691"/>
              <a:gd name="connsiteX0" fmla="*/ 0 w 6465208"/>
              <a:gd name="connsiteY0" fmla="*/ 17733 h 5493246"/>
              <a:gd name="connsiteX1" fmla="*/ 6063338 w 6465208"/>
              <a:gd name="connsiteY1" fmla="*/ 3322454 h 5493246"/>
              <a:gd name="connsiteX2" fmla="*/ 6465208 w 6465208"/>
              <a:gd name="connsiteY2" fmla="*/ 3794175 h 5493246"/>
              <a:gd name="connsiteX3" fmla="*/ 6458858 w 6465208"/>
              <a:gd name="connsiteY3" fmla="*/ 5493246 h 5493246"/>
              <a:gd name="connsiteX4" fmla="*/ 0 w 6465208"/>
              <a:gd name="connsiteY4" fmla="*/ 5493246 h 5493246"/>
              <a:gd name="connsiteX5" fmla="*/ 0 w 6465208"/>
              <a:gd name="connsiteY5" fmla="*/ 17733 h 5493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65208" h="5493246">
                <a:moveTo>
                  <a:pt x="0" y="17733"/>
                </a:moveTo>
                <a:cubicBezTo>
                  <a:pt x="94341" y="-272553"/>
                  <a:pt x="5598883" y="3093854"/>
                  <a:pt x="6063338" y="3322454"/>
                </a:cubicBezTo>
                <a:cubicBezTo>
                  <a:pt x="6194568" y="3411354"/>
                  <a:pt x="6433458" y="3459745"/>
                  <a:pt x="6465208" y="3794175"/>
                </a:cubicBezTo>
                <a:cubicBezTo>
                  <a:pt x="6463091" y="4360532"/>
                  <a:pt x="6460975" y="4926889"/>
                  <a:pt x="6458858" y="5493246"/>
                </a:cubicBezTo>
                <a:lnTo>
                  <a:pt x="0" y="5493246"/>
                </a:lnTo>
                <a:lnTo>
                  <a:pt x="0" y="17733"/>
                </a:lnTo>
                <a:close/>
              </a:path>
            </a:pathLst>
          </a:cu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81514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immagine 7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90" t="16274" r="993" b="5098"/>
          <a:stretch/>
        </p:blipFill>
        <p:spPr>
          <a:xfrm>
            <a:off x="-71154" y="1267546"/>
            <a:ext cx="12263153" cy="5590453"/>
          </a:xfrm>
          <a:ln w="76200">
            <a:solidFill>
              <a:schemeClr val="bg2"/>
            </a:solidFill>
          </a:ln>
          <a:effectLst>
            <a:outerShdw sx="1000" sy="1000" algn="ctr" rotWithShape="0">
              <a:srgbClr val="000000"/>
            </a:outerShdw>
            <a:reflection endPos="0" dir="5400000" sy="-100000" algn="bl" rotWithShape="0"/>
          </a:effectLst>
        </p:spPr>
      </p:pic>
      <p:sp>
        <p:nvSpPr>
          <p:cNvPr id="2" name="Segnaposto testo 1"/>
          <p:cNvSpPr>
            <a:spLocks noGrp="1"/>
          </p:cNvSpPr>
          <p:nvPr>
            <p:ph type="body" sz="quarter" idx="14"/>
          </p:nvPr>
        </p:nvSpPr>
        <p:spPr>
          <a:xfrm>
            <a:off x="800041" y="1783774"/>
            <a:ext cx="4521201" cy="699798"/>
          </a:xfrm>
        </p:spPr>
        <p:txBody>
          <a:bodyPr>
            <a:normAutofit lnSpcReduction="10000"/>
          </a:bodyPr>
          <a:lstStyle/>
          <a:p>
            <a:r>
              <a:rPr lang="it-IT" dirty="0">
                <a:solidFill>
                  <a:schemeClr val="bg1"/>
                </a:solidFill>
              </a:rPr>
              <a:t>I  numeri di Self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3"/>
          </p:nvPr>
        </p:nvSpPr>
        <p:spPr>
          <a:xfrm>
            <a:off x="800041" y="2297395"/>
            <a:ext cx="10482041" cy="3732366"/>
          </a:xfrm>
        </p:spPr>
        <p:txBody>
          <a:bodyPr anchor="ctr"/>
          <a:lstStyle/>
          <a:p>
            <a:pPr marL="342900" indent="-342900">
              <a:buClr>
                <a:schemeClr val="bg1"/>
              </a:buClr>
              <a:buSzPct val="114000"/>
              <a:buFont typeface="Arial" panose="020B0604020202020204" pitchFamily="34" charset="0"/>
              <a:buChar char="•"/>
            </a:pPr>
            <a:r>
              <a:rPr lang="it-IT" sz="3200" dirty="0">
                <a:solidFill>
                  <a:schemeClr val="bg1"/>
                </a:solidFill>
              </a:rPr>
              <a:t>Gli enti e la convenzione</a:t>
            </a:r>
          </a:p>
          <a:p>
            <a:pPr marL="342900" indent="-342900">
              <a:buClr>
                <a:schemeClr val="bg1"/>
              </a:buClr>
              <a:buSzPct val="114000"/>
              <a:buFont typeface="Arial" panose="020B0604020202020204" pitchFamily="34" charset="0"/>
              <a:buChar char="•"/>
            </a:pPr>
            <a:r>
              <a:rPr lang="it-IT" sz="3200" dirty="0">
                <a:solidFill>
                  <a:schemeClr val="bg1"/>
                </a:solidFill>
                <a:latin typeface="Titillium Web"/>
              </a:rPr>
              <a:t>Gli utenti e le attività</a:t>
            </a:r>
          </a:p>
          <a:p>
            <a:pPr marL="285750" indent="-285750">
              <a:buClr>
                <a:schemeClr val="bg1"/>
              </a:buClr>
              <a:buSzPct val="114000"/>
              <a:buFont typeface="Arial" panose="020B0604020202020204" pitchFamily="34" charset="0"/>
              <a:buChar char="•"/>
            </a:pPr>
            <a:endParaRPr lang="it-IT" sz="2400" dirty="0">
              <a:solidFill>
                <a:schemeClr val="bg1"/>
              </a:solidFill>
            </a:endParaRPr>
          </a:p>
          <a:p>
            <a:pPr marL="285750" indent="-285750">
              <a:buClr>
                <a:schemeClr val="bg1"/>
              </a:buClr>
              <a:buSzPct val="114000"/>
              <a:buFont typeface="Wingdings" pitchFamily="2" charset="2"/>
              <a:buChar char="Ø"/>
            </a:pPr>
            <a:r>
              <a:rPr lang="it-IT" sz="1600" dirty="0">
                <a:solidFill>
                  <a:schemeClr val="bg1"/>
                </a:solidFill>
              </a:rPr>
              <a:t>Report Power BI disponibili sul sito SELF: </a:t>
            </a:r>
            <a:r>
              <a:rPr lang="it-IT" sz="16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https://www.self-pa.net/tutto-su-self/dati-self/i-numeri-del-self</a:t>
            </a:r>
            <a:endParaRPr lang="it-IT" sz="1600" dirty="0">
              <a:solidFill>
                <a:schemeClr val="bg1"/>
              </a:solidFill>
            </a:endParaRPr>
          </a:p>
          <a:p>
            <a:pPr>
              <a:buClr>
                <a:schemeClr val="bg1"/>
              </a:buClr>
              <a:buSzPct val="114000"/>
            </a:pP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9551149-B994-4D80-951A-9B4D53B5C187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10" name="Segnaposto contenuto 4">
            <a:extLst>
              <a:ext uri="{FF2B5EF4-FFF2-40B4-BE49-F238E27FC236}">
                <a16:creationId xmlns:a16="http://schemas.microsoft.com/office/drawing/2014/main" id="{2841C99E-1206-8878-E70D-9BE1E2D7355D}"/>
              </a:ext>
            </a:extLst>
          </p:cNvPr>
          <p:cNvSpPr txBox="1">
            <a:spLocks/>
          </p:cNvSpPr>
          <p:nvPr/>
        </p:nvSpPr>
        <p:spPr>
          <a:xfrm>
            <a:off x="2318184" y="257359"/>
            <a:ext cx="8311715" cy="318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  <a:defRPr lang="it-IT" sz="4400" b="1" kern="1200" dirty="0">
                <a:solidFill>
                  <a:srgbClr val="4F345A"/>
                </a:solidFill>
                <a:latin typeface="Titillium Web" panose="00000500000000000000" pitchFamily="2" charset="0"/>
                <a:ea typeface="+mj-ea"/>
                <a:cs typeface="+mj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it-IT" sz="4100" b="1" kern="1200" dirty="0" smtClean="0">
                <a:solidFill>
                  <a:srgbClr val="F3942D"/>
                </a:solidFill>
                <a:latin typeface="Titillium Web" panose="00000500000000000000" pitchFamily="2" charset="0"/>
                <a:ea typeface="+mj-ea"/>
                <a:cs typeface="+mj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>
                <a:solidFill>
                  <a:srgbClr val="373535"/>
                </a:solidFill>
              </a:rPr>
              <a:t>SELF 2023-2025</a:t>
            </a:r>
            <a:endParaRPr lang="it-IT" sz="1600" b="0">
              <a:solidFill>
                <a:srgbClr val="373535"/>
              </a:solidFill>
            </a:endParaRPr>
          </a:p>
          <a:p>
            <a:endParaRPr lang="it-IT" sz="1600"/>
          </a:p>
        </p:txBody>
      </p:sp>
      <p:sp>
        <p:nvSpPr>
          <p:cNvPr id="11" name="Segnaposto contenuto 5">
            <a:extLst>
              <a:ext uri="{FF2B5EF4-FFF2-40B4-BE49-F238E27FC236}">
                <a16:creationId xmlns:a16="http://schemas.microsoft.com/office/drawing/2014/main" id="{CCF8501A-DB5C-6099-1685-65C4A1E2ECAC}"/>
              </a:ext>
            </a:extLst>
          </p:cNvPr>
          <p:cNvSpPr txBox="1">
            <a:spLocks/>
          </p:cNvSpPr>
          <p:nvPr/>
        </p:nvSpPr>
        <p:spPr>
          <a:xfrm>
            <a:off x="2318184" y="424873"/>
            <a:ext cx="8724190" cy="5152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3200" b="1" kern="1200">
                <a:solidFill>
                  <a:schemeClr val="bg1"/>
                </a:solidFill>
                <a:latin typeface="Titillium Web" panose="000005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300" b="0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I servizi, le opportunità e la Convenzione per i Servizi Specialistici e per i Corsi E-Learning</a:t>
            </a:r>
          </a:p>
        </p:txBody>
      </p:sp>
    </p:spTree>
    <p:extLst>
      <p:ext uri="{BB962C8B-B14F-4D97-AF65-F5344CB8AC3E}">
        <p14:creationId xmlns:p14="http://schemas.microsoft.com/office/powerpoint/2010/main" val="2907457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>
                <a:solidFill>
                  <a:srgbClr val="4381A4"/>
                </a:solidFill>
              </a:rPr>
              <a:t>I numeri di Self &gt; </a:t>
            </a:r>
            <a:r>
              <a:rPr lang="it-IT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Gli enti e la convenzione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4"/>
          </p:nvPr>
        </p:nvSpPr>
        <p:spPr/>
        <p:txBody>
          <a:bodyPr>
            <a:normAutofit/>
          </a:bodyPr>
          <a:lstStyle/>
          <a:p>
            <a:r>
              <a:rPr lang="it-IT" sz="1600" b="1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SELF 2023-2025</a:t>
            </a:r>
            <a:endParaRPr lang="it-IT" sz="1600" b="0" i="0" u="none" strike="noStrike" baseline="0" dirty="0">
              <a:solidFill>
                <a:srgbClr val="373535"/>
              </a:solidFill>
              <a:latin typeface="Titillium Web" panose="00000500000000000000" pitchFamily="2" charset="0"/>
            </a:endParaRPr>
          </a:p>
          <a:p>
            <a:endParaRPr lang="it-IT" sz="1600" dirty="0"/>
          </a:p>
        </p:txBody>
      </p:sp>
      <p:sp>
        <p:nvSpPr>
          <p:cNvPr id="6" name="Segnaposto contenuto 5"/>
          <p:cNvSpPr>
            <a:spLocks noGrp="1"/>
          </p:cNvSpPr>
          <p:nvPr>
            <p:ph idx="15"/>
          </p:nvPr>
        </p:nvSpPr>
        <p:spPr>
          <a:xfrm>
            <a:off x="2318184" y="424873"/>
            <a:ext cx="8724190" cy="515229"/>
          </a:xfrm>
        </p:spPr>
        <p:txBody>
          <a:bodyPr>
            <a:normAutofit/>
          </a:bodyPr>
          <a:lstStyle/>
          <a:p>
            <a:r>
              <a:rPr lang="it-IT" sz="1300" b="0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I servizi, le opportunità e la Convenzione per i Servizi Specialistici e per i Corsi </a:t>
            </a:r>
            <a:r>
              <a:rPr lang="it-IT" sz="1300" b="0" i="0" u="none" strike="noStrike" baseline="0" dirty="0" err="1">
                <a:solidFill>
                  <a:srgbClr val="373535"/>
                </a:solidFill>
                <a:latin typeface="Titillium Web" panose="00000500000000000000" pitchFamily="2" charset="0"/>
              </a:rPr>
              <a:t>E-Larning</a:t>
            </a:r>
            <a:endParaRPr lang="it-IT" sz="1300" b="0" i="0" u="none" strike="noStrike" baseline="0" dirty="0">
              <a:solidFill>
                <a:srgbClr val="373535"/>
              </a:solidFill>
              <a:latin typeface="Titillium Web" panose="00000500000000000000" pitchFamily="2" charset="0"/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45C31EDD-1265-6354-B450-FF297BF94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38" b="1552"/>
          <a:stretch/>
        </p:blipFill>
        <p:spPr>
          <a:xfrm>
            <a:off x="960698" y="1936996"/>
            <a:ext cx="10081675" cy="4663645"/>
          </a:xfrm>
          <a:prstGeom prst="rect">
            <a:avLst/>
          </a:prstGeom>
          <a:solidFill>
            <a:schemeClr val="bg2"/>
          </a:solidFill>
          <a:ln w="76200"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52098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>
                <a:solidFill>
                  <a:srgbClr val="4381A4"/>
                </a:solidFill>
              </a:rPr>
              <a:t>I numeri di Self &gt; </a:t>
            </a:r>
            <a:r>
              <a:rPr lang="it-IT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Gli enti e la convenzione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4"/>
          </p:nvPr>
        </p:nvSpPr>
        <p:spPr/>
        <p:txBody>
          <a:bodyPr>
            <a:normAutofit/>
          </a:bodyPr>
          <a:lstStyle/>
          <a:p>
            <a:r>
              <a:rPr lang="it-IT" sz="1600" b="1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SELF 2023-2025</a:t>
            </a:r>
            <a:endParaRPr lang="it-IT" sz="1600" b="0" i="0" u="none" strike="noStrike" baseline="0" dirty="0">
              <a:solidFill>
                <a:srgbClr val="373535"/>
              </a:solidFill>
              <a:latin typeface="Titillium Web" panose="00000500000000000000" pitchFamily="2" charset="0"/>
            </a:endParaRPr>
          </a:p>
          <a:p>
            <a:endParaRPr lang="it-IT" sz="1600" dirty="0"/>
          </a:p>
        </p:txBody>
      </p:sp>
      <p:sp>
        <p:nvSpPr>
          <p:cNvPr id="6" name="Segnaposto contenuto 5"/>
          <p:cNvSpPr>
            <a:spLocks noGrp="1"/>
          </p:cNvSpPr>
          <p:nvPr>
            <p:ph idx="15"/>
          </p:nvPr>
        </p:nvSpPr>
        <p:spPr>
          <a:xfrm>
            <a:off x="2318184" y="424873"/>
            <a:ext cx="8724190" cy="515229"/>
          </a:xfrm>
        </p:spPr>
        <p:txBody>
          <a:bodyPr>
            <a:normAutofit/>
          </a:bodyPr>
          <a:lstStyle/>
          <a:p>
            <a:r>
              <a:rPr lang="it-IT" sz="1300" b="0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I servizi, le opportunità e la Convenzione per i Servizi Specialistici e per i Corsi </a:t>
            </a:r>
            <a:r>
              <a:rPr lang="it-IT" sz="1300" b="0" i="0" u="none" strike="noStrike" baseline="0" dirty="0" err="1">
                <a:solidFill>
                  <a:srgbClr val="373535"/>
                </a:solidFill>
                <a:latin typeface="Titillium Web" panose="00000500000000000000" pitchFamily="2" charset="0"/>
              </a:rPr>
              <a:t>E-Larning</a:t>
            </a:r>
            <a:endParaRPr lang="it-IT" sz="1300" b="0" i="0" u="none" strike="noStrike" baseline="0" dirty="0">
              <a:solidFill>
                <a:srgbClr val="373535"/>
              </a:solidFill>
              <a:latin typeface="Titillium Web" panose="00000500000000000000" pitchFamily="2" charset="0"/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45C31EDD-1265-6354-B450-FF297BF94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7" t="21473" r="3575" b="7975"/>
          <a:stretch/>
        </p:blipFill>
        <p:spPr>
          <a:xfrm>
            <a:off x="960698" y="1849713"/>
            <a:ext cx="10081675" cy="4681617"/>
          </a:xfrm>
          <a:prstGeom prst="rect">
            <a:avLst/>
          </a:prstGeom>
          <a:solidFill>
            <a:schemeClr val="bg2"/>
          </a:solidFill>
          <a:ln w="76200"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01887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>
                <a:solidFill>
                  <a:srgbClr val="4381A4"/>
                </a:solidFill>
              </a:rPr>
              <a:t>I numeri di Self &gt; </a:t>
            </a:r>
            <a:r>
              <a:rPr lang="it-IT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Gli utenti e le attività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4"/>
          </p:nvPr>
        </p:nvSpPr>
        <p:spPr/>
        <p:txBody>
          <a:bodyPr>
            <a:normAutofit/>
          </a:bodyPr>
          <a:lstStyle/>
          <a:p>
            <a:r>
              <a:rPr lang="it-IT" sz="1600" b="1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SELF 2023-2025</a:t>
            </a:r>
            <a:endParaRPr lang="it-IT" sz="1600" b="0" i="0" u="none" strike="noStrike" baseline="0" dirty="0">
              <a:solidFill>
                <a:srgbClr val="373535"/>
              </a:solidFill>
              <a:latin typeface="Titillium Web" panose="00000500000000000000" pitchFamily="2" charset="0"/>
            </a:endParaRPr>
          </a:p>
          <a:p>
            <a:endParaRPr lang="it-IT" sz="1600" dirty="0"/>
          </a:p>
        </p:txBody>
      </p:sp>
      <p:sp>
        <p:nvSpPr>
          <p:cNvPr id="6" name="Segnaposto contenuto 5"/>
          <p:cNvSpPr>
            <a:spLocks noGrp="1"/>
          </p:cNvSpPr>
          <p:nvPr>
            <p:ph idx="15"/>
          </p:nvPr>
        </p:nvSpPr>
        <p:spPr>
          <a:xfrm>
            <a:off x="2318184" y="424873"/>
            <a:ext cx="8724190" cy="515229"/>
          </a:xfrm>
        </p:spPr>
        <p:txBody>
          <a:bodyPr>
            <a:normAutofit/>
          </a:bodyPr>
          <a:lstStyle/>
          <a:p>
            <a:r>
              <a:rPr lang="it-IT" sz="1300" b="0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I servizi, le opportunità e la Convenzione per i Servizi Specialistici e per i Corsi </a:t>
            </a:r>
            <a:r>
              <a:rPr lang="it-IT" sz="1300" b="0" i="0" u="none" strike="noStrike" baseline="0" dirty="0" err="1">
                <a:solidFill>
                  <a:srgbClr val="373535"/>
                </a:solidFill>
                <a:latin typeface="Titillium Web" panose="00000500000000000000" pitchFamily="2" charset="0"/>
              </a:rPr>
              <a:t>E-Larning</a:t>
            </a:r>
            <a:endParaRPr lang="it-IT" sz="1300" b="0" i="0" u="none" strike="noStrike" baseline="0" dirty="0">
              <a:solidFill>
                <a:srgbClr val="373535"/>
              </a:solidFill>
              <a:latin typeface="Titillium Web" panose="00000500000000000000" pitchFamily="2" charset="0"/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45C31EDD-1265-6354-B450-FF297BF94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84" b="2300"/>
          <a:stretch/>
        </p:blipFill>
        <p:spPr>
          <a:xfrm>
            <a:off x="960699" y="1849713"/>
            <a:ext cx="10081675" cy="4583414"/>
          </a:xfrm>
          <a:prstGeom prst="rect">
            <a:avLst/>
          </a:prstGeom>
          <a:solidFill>
            <a:schemeClr val="bg2"/>
          </a:solidFill>
          <a:ln w="76200"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89865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>
                <a:solidFill>
                  <a:srgbClr val="4381A4"/>
                </a:solidFill>
              </a:rPr>
              <a:t>I numeri di Self &gt; </a:t>
            </a:r>
            <a:r>
              <a:rPr lang="it-IT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Gli utenti e le attività </a:t>
            </a:r>
            <a:r>
              <a:rPr lang="it-IT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&gt; Ambienti PA e Sanità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4"/>
          </p:nvPr>
        </p:nvSpPr>
        <p:spPr/>
        <p:txBody>
          <a:bodyPr>
            <a:normAutofit/>
          </a:bodyPr>
          <a:lstStyle/>
          <a:p>
            <a:r>
              <a:rPr lang="it-IT" sz="1600" b="1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SELF 2023-2025</a:t>
            </a:r>
            <a:endParaRPr lang="it-IT" sz="1600" b="0" i="0" u="none" strike="noStrike" baseline="0" dirty="0">
              <a:solidFill>
                <a:srgbClr val="373535"/>
              </a:solidFill>
              <a:latin typeface="Titillium Web" panose="00000500000000000000" pitchFamily="2" charset="0"/>
            </a:endParaRPr>
          </a:p>
          <a:p>
            <a:endParaRPr lang="it-IT" sz="1600" dirty="0"/>
          </a:p>
        </p:txBody>
      </p:sp>
      <p:sp>
        <p:nvSpPr>
          <p:cNvPr id="6" name="Segnaposto contenuto 5"/>
          <p:cNvSpPr>
            <a:spLocks noGrp="1"/>
          </p:cNvSpPr>
          <p:nvPr>
            <p:ph idx="15"/>
          </p:nvPr>
        </p:nvSpPr>
        <p:spPr>
          <a:xfrm>
            <a:off x="2318184" y="424873"/>
            <a:ext cx="8724190" cy="515229"/>
          </a:xfrm>
        </p:spPr>
        <p:txBody>
          <a:bodyPr>
            <a:normAutofit/>
          </a:bodyPr>
          <a:lstStyle/>
          <a:p>
            <a:r>
              <a:rPr lang="it-IT" sz="1300" b="0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I servizi, le opportunità e la Convenzione per i Servizi Specialistici e per i Corsi </a:t>
            </a:r>
            <a:r>
              <a:rPr lang="it-IT" sz="1300" b="0" i="0" u="none" strike="noStrike" baseline="0" dirty="0" err="1">
                <a:solidFill>
                  <a:srgbClr val="373535"/>
                </a:solidFill>
                <a:latin typeface="Titillium Web" panose="00000500000000000000" pitchFamily="2" charset="0"/>
              </a:rPr>
              <a:t>E-Larning</a:t>
            </a:r>
            <a:endParaRPr lang="it-IT" sz="1300" b="0" i="0" u="none" strike="noStrike" baseline="0" dirty="0">
              <a:solidFill>
                <a:srgbClr val="373535"/>
              </a:solidFill>
              <a:latin typeface="Titillium Web" panose="00000500000000000000" pitchFamily="2" charset="0"/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45C31EDD-1265-6354-B450-FF297BF94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" t="21577" r="1887" b="1180"/>
          <a:stretch/>
        </p:blipFill>
        <p:spPr>
          <a:xfrm>
            <a:off x="960699" y="1896013"/>
            <a:ext cx="10081675" cy="4537114"/>
          </a:xfrm>
          <a:prstGeom prst="rect">
            <a:avLst/>
          </a:prstGeom>
          <a:solidFill>
            <a:schemeClr val="bg2"/>
          </a:solidFill>
          <a:ln w="76200"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59168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>
                <a:solidFill>
                  <a:srgbClr val="4381A4"/>
                </a:solidFill>
              </a:rPr>
              <a:t>I numeri di Self &gt; </a:t>
            </a:r>
            <a:r>
              <a:rPr lang="it-IT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Gli utenti e le attività </a:t>
            </a:r>
            <a:r>
              <a:rPr lang="it-IT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&gt; Ambienti PA e Sanità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4"/>
          </p:nvPr>
        </p:nvSpPr>
        <p:spPr/>
        <p:txBody>
          <a:bodyPr>
            <a:normAutofit/>
          </a:bodyPr>
          <a:lstStyle/>
          <a:p>
            <a:r>
              <a:rPr lang="it-IT" sz="1600" b="1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SELF 2023-2025</a:t>
            </a:r>
            <a:endParaRPr lang="it-IT" sz="1600" b="0" i="0" u="none" strike="noStrike" baseline="0" dirty="0">
              <a:solidFill>
                <a:srgbClr val="373535"/>
              </a:solidFill>
              <a:latin typeface="Titillium Web" panose="00000500000000000000" pitchFamily="2" charset="0"/>
            </a:endParaRPr>
          </a:p>
          <a:p>
            <a:endParaRPr lang="it-IT" sz="1600" dirty="0"/>
          </a:p>
        </p:txBody>
      </p:sp>
      <p:sp>
        <p:nvSpPr>
          <p:cNvPr id="6" name="Segnaposto contenuto 5"/>
          <p:cNvSpPr>
            <a:spLocks noGrp="1"/>
          </p:cNvSpPr>
          <p:nvPr>
            <p:ph idx="15"/>
          </p:nvPr>
        </p:nvSpPr>
        <p:spPr>
          <a:xfrm>
            <a:off x="2318184" y="424873"/>
            <a:ext cx="8724190" cy="515229"/>
          </a:xfrm>
        </p:spPr>
        <p:txBody>
          <a:bodyPr>
            <a:normAutofit/>
          </a:bodyPr>
          <a:lstStyle/>
          <a:p>
            <a:r>
              <a:rPr lang="it-IT" sz="1300" b="0" i="0" u="none" strike="noStrike" baseline="0" dirty="0">
                <a:solidFill>
                  <a:srgbClr val="373535"/>
                </a:solidFill>
                <a:latin typeface="Titillium Web" panose="00000500000000000000" pitchFamily="2" charset="0"/>
              </a:rPr>
              <a:t>I servizi, le opportunità e la Convenzione per i Servizi Specialistici e per i Corsi </a:t>
            </a:r>
            <a:r>
              <a:rPr lang="it-IT" sz="1300" b="0" i="0" u="none" strike="noStrike" baseline="0" dirty="0" err="1">
                <a:solidFill>
                  <a:srgbClr val="373535"/>
                </a:solidFill>
                <a:latin typeface="Titillium Web" panose="00000500000000000000" pitchFamily="2" charset="0"/>
              </a:rPr>
              <a:t>E-Larning</a:t>
            </a:r>
            <a:endParaRPr lang="it-IT" sz="1300" b="0" i="0" u="none" strike="noStrike" baseline="0" dirty="0">
              <a:solidFill>
                <a:srgbClr val="373535"/>
              </a:solidFill>
              <a:latin typeface="Titillium Web" panose="00000500000000000000" pitchFamily="2" charset="0"/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45C31EDD-1265-6354-B450-FF297BF94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" t="22270" r="1884" b="1090"/>
          <a:stretch/>
        </p:blipFill>
        <p:spPr>
          <a:xfrm>
            <a:off x="960699" y="1896013"/>
            <a:ext cx="10081675" cy="4493357"/>
          </a:xfrm>
          <a:prstGeom prst="rect">
            <a:avLst/>
          </a:prstGeom>
          <a:solidFill>
            <a:schemeClr val="bg2"/>
          </a:solidFill>
          <a:ln w="76200"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426709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830781EEE82C24E886CD249FD9F4EDA" ma:contentTypeVersion="12" ma:contentTypeDescription="Creare un nuovo documento." ma:contentTypeScope="" ma:versionID="6f64bb02b0ecaa8f44ca4137d460de8f">
  <xsd:schema xmlns:xsd="http://www.w3.org/2001/XMLSchema" xmlns:xs="http://www.w3.org/2001/XMLSchema" xmlns:p="http://schemas.microsoft.com/office/2006/metadata/properties" xmlns:ns2="815a182e-5811-482c-bfd9-ac006fc98d86" xmlns:ns3="0019704a-108b-4170-a031-f324bd9667da" targetNamespace="http://schemas.microsoft.com/office/2006/metadata/properties" ma:root="true" ma:fieldsID="33f799e836704f2ab474c560db65365f" ns2:_="" ns3:_="">
    <xsd:import namespace="815a182e-5811-482c-bfd9-ac006fc98d86"/>
    <xsd:import namespace="0019704a-108b-4170-a031-f324bd9667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5a182e-5811-482c-bfd9-ac006fc98d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4468606d-3e0e-4e7b-a815-ae4d792ab8f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19704a-108b-4170-a031-f324bd9667d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65a5657b-0010-49d8-ae0d-1142d65ed232}" ma:internalName="TaxCatchAll" ma:showField="CatchAllData" ma:web="0019704a-108b-4170-a031-f324bd9667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019704a-108b-4170-a031-f324bd9667da" xsi:nil="true"/>
    <lcf76f155ced4ddcb4097134ff3c332f xmlns="815a182e-5811-482c-bfd9-ac006fc98d86">
      <Terms xmlns="http://schemas.microsoft.com/office/infopath/2007/PartnerControls"/>
    </lcf76f155ced4ddcb4097134ff3c332f>
    <SharedWithUsers xmlns="0019704a-108b-4170-a031-f324bd9667da">
      <UserInfo>
        <DisplayName>Bonizzato Alessio</DisplayName>
        <AccountId>12</AccountId>
        <AccountType/>
      </UserInfo>
      <UserInfo>
        <DisplayName>Guermandi Grazia</DisplayName>
        <AccountId>14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48D159-37BC-4BF6-806F-CCA2DA4639C7}"/>
</file>

<file path=customXml/itemProps2.xml><?xml version="1.0" encoding="utf-8"?>
<ds:datastoreItem xmlns:ds="http://schemas.openxmlformats.org/officeDocument/2006/customXml" ds:itemID="{F7065363-EDC9-46D9-9B4D-A2EA5786DFCD}">
  <ds:schemaRefs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815a182e-5811-482c-bfd9-ac006fc98d86"/>
    <ds:schemaRef ds:uri="http://schemas.microsoft.com/office/infopath/2007/PartnerControls"/>
    <ds:schemaRef ds:uri="http://schemas.openxmlformats.org/package/2006/metadata/core-properties"/>
    <ds:schemaRef ds:uri="0019704a-108b-4170-a031-f324bd9667da"/>
    <ds:schemaRef ds:uri="http://www.w3.org/XML/1998/namespace"/>
    <ds:schemaRef ds:uri="64cb9299-7a66-4e1c-b2f3-c81251a6399c"/>
    <ds:schemaRef ds:uri="2e25a53c-f84d-417a-a13c-ba8d4c6417ec"/>
  </ds:schemaRefs>
</ds:datastoreItem>
</file>

<file path=customXml/itemProps3.xml><?xml version="1.0" encoding="utf-8"?>
<ds:datastoreItem xmlns:ds="http://schemas.openxmlformats.org/officeDocument/2006/customXml" ds:itemID="{90ECB82B-333E-425D-870D-B8D09AB677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405</Words>
  <Application>Microsoft Office PowerPoint</Application>
  <PresentationFormat>Widescreen</PresentationFormat>
  <Paragraphs>57</Paragraphs>
  <Slides>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Presentazione standard di PowerPoint</vt:lpstr>
      <vt:lpstr>Presentazione standard di PowerPoint</vt:lpstr>
      <vt:lpstr>I numeri di Self &gt; Gli enti e la convenzione</vt:lpstr>
      <vt:lpstr>I numeri di Self &gt; Gli enti e la convenzione</vt:lpstr>
      <vt:lpstr>I numeri di Self &gt; Gli utenti e le attività</vt:lpstr>
      <vt:lpstr>I numeri di Self &gt; Gli utenti e le attività &gt; Ambienti PA e Sanità</vt:lpstr>
      <vt:lpstr>I numeri di Self &gt; Gli utenti e le attività &gt; Ambienti PA e Sanità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Mosaico</dc:creator>
  <cp:lastModifiedBy>Bonizzato Alessio</cp:lastModifiedBy>
  <cp:revision>62</cp:revision>
  <dcterms:created xsi:type="dcterms:W3CDTF">2023-01-20T15:15:01Z</dcterms:created>
  <dcterms:modified xsi:type="dcterms:W3CDTF">2023-03-02T09:35:06Z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0x0101003830781EEE82C24E886CD249FD9F4EDA</vt:lpwstr>
  </property>
  <property fmtid="{D5CDD505-2E9C-101B-9397-08002B2CF9AE}" pid="3" name="MediaServiceImageTags">
    <vt:lpwstr/>
  </property>
  <property fmtid="{D5CDD505-2E9C-101B-9397-08002B2CF9AE}" pid="4" name="xd_ProgID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xd_Signature">
    <vt:lpwstr/>
  </property>
  <property fmtid="{D5CDD505-2E9C-101B-9397-08002B2CF9AE}" pid="12" name="Order">
    <vt:r8>2039100</vt:r8>
  </property>
</Properties>
</file>