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4"/>
    <p:sldMasterId id="2147483653" r:id="rId5"/>
  </p:sldMasterIdLst>
  <p:notesMasterIdLst>
    <p:notesMasterId r:id="rId24"/>
  </p:notesMasterIdLst>
  <p:handoutMasterIdLst>
    <p:handoutMasterId r:id="rId25"/>
  </p:handoutMasterIdLst>
  <p:sldIdLst>
    <p:sldId id="3815" r:id="rId6"/>
    <p:sldId id="3769" r:id="rId7"/>
    <p:sldId id="3770" r:id="rId8"/>
    <p:sldId id="3780" r:id="rId9"/>
    <p:sldId id="3781" r:id="rId10"/>
    <p:sldId id="3810" r:id="rId11"/>
    <p:sldId id="3814" r:id="rId12"/>
    <p:sldId id="3813" r:id="rId13"/>
    <p:sldId id="261" r:id="rId14"/>
    <p:sldId id="3809" r:id="rId15"/>
    <p:sldId id="3807" r:id="rId16"/>
    <p:sldId id="3812" r:id="rId17"/>
    <p:sldId id="3816" r:id="rId18"/>
    <p:sldId id="3817" r:id="rId19"/>
    <p:sldId id="3818" r:id="rId20"/>
    <p:sldId id="3819" r:id="rId21"/>
    <p:sldId id="3820" r:id="rId22"/>
    <p:sldId id="3799" r:id="rId23"/>
  </p:sldIdLst>
  <p:sldSz cx="12192000" cy="6858000"/>
  <p:notesSz cx="6805613" cy="9944100"/>
  <p:defaultTextStyle>
    <a:defPPr>
      <a:defRPr lang="it-IT"/>
    </a:defPPr>
    <a:lvl1pPr algn="l" rtl="0" eaLnBrk="0" fontAlgn="base" hangingPunct="0">
      <a:spcBef>
        <a:spcPct val="0"/>
      </a:spcBef>
      <a:spcAft>
        <a:spcPct val="0"/>
      </a:spcAft>
      <a:defRPr sz="10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10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10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10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1000" kern="1200">
        <a:solidFill>
          <a:schemeClr val="tx1"/>
        </a:solidFill>
        <a:latin typeface="Arial" panose="020B0604020202020204" pitchFamily="34" charset="0"/>
        <a:ea typeface="+mn-ea"/>
        <a:cs typeface="+mn-cs"/>
      </a:defRPr>
    </a:lvl5pPr>
    <a:lvl6pPr marL="2286000" algn="l" defTabSz="914400" rtl="0" eaLnBrk="1" latinLnBrk="0" hangingPunct="1">
      <a:defRPr sz="1000" kern="1200">
        <a:solidFill>
          <a:schemeClr val="tx1"/>
        </a:solidFill>
        <a:latin typeface="Arial" panose="020B0604020202020204" pitchFamily="34" charset="0"/>
        <a:ea typeface="+mn-ea"/>
        <a:cs typeface="+mn-cs"/>
      </a:defRPr>
    </a:lvl6pPr>
    <a:lvl7pPr marL="2743200" algn="l" defTabSz="914400" rtl="0" eaLnBrk="1" latinLnBrk="0" hangingPunct="1">
      <a:defRPr sz="1000" kern="1200">
        <a:solidFill>
          <a:schemeClr val="tx1"/>
        </a:solidFill>
        <a:latin typeface="Arial" panose="020B0604020202020204" pitchFamily="34" charset="0"/>
        <a:ea typeface="+mn-ea"/>
        <a:cs typeface="+mn-cs"/>
      </a:defRPr>
    </a:lvl7pPr>
    <a:lvl8pPr marL="3200400" algn="l" defTabSz="914400" rtl="0" eaLnBrk="1" latinLnBrk="0" hangingPunct="1">
      <a:defRPr sz="1000" kern="1200">
        <a:solidFill>
          <a:schemeClr val="tx1"/>
        </a:solidFill>
        <a:latin typeface="Arial" panose="020B0604020202020204" pitchFamily="34" charset="0"/>
        <a:ea typeface="+mn-ea"/>
        <a:cs typeface="+mn-cs"/>
      </a:defRPr>
    </a:lvl8pPr>
    <a:lvl9pPr marL="3657600" algn="l" defTabSz="914400" rtl="0" eaLnBrk="1" latinLnBrk="0" hangingPunct="1">
      <a:defRPr sz="10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37">
          <p15:clr>
            <a:srgbClr val="A4A3A4"/>
          </p15:clr>
        </p15:guide>
        <p15:guide id="2" pos="2865">
          <p15:clr>
            <a:srgbClr val="A4A3A4"/>
          </p15:clr>
        </p15:guide>
      </p15:sldGuideLst>
    </p:ext>
    <p:ext uri="{2D200454-40CA-4A62-9FC3-DE9A4176ACB9}">
      <p15:notesGuideLst xmlns:p15="http://schemas.microsoft.com/office/powerpoint/2012/main">
        <p15:guide id="1" orient="horz" pos="3133">
          <p15:clr>
            <a:srgbClr val="A4A3A4"/>
          </p15:clr>
        </p15:guide>
        <p15:guide id="2" pos="2145">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Chiara Guardo"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92D577C-A702-B1F7-6DBE-6CB50EC07200}" v="71" dt="2023-03-02T08:28:31.183"/>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5" autoAdjust="0"/>
    <p:restoredTop sz="94129" autoAdjust="0"/>
  </p:normalViewPr>
  <p:slideViewPr>
    <p:cSldViewPr snapToGrid="0">
      <p:cViewPr varScale="1">
        <p:scale>
          <a:sx n="105" d="100"/>
          <a:sy n="105" d="100"/>
        </p:scale>
        <p:origin x="216" y="688"/>
      </p:cViewPr>
      <p:guideLst>
        <p:guide orient="horz" pos="2137"/>
        <p:guide pos="2865"/>
      </p:guideLst>
    </p:cSldViewPr>
  </p:slideViewPr>
  <p:outlineViewPr>
    <p:cViewPr>
      <p:scale>
        <a:sx n="33" d="100"/>
        <a:sy n="33" d="100"/>
      </p:scale>
      <p:origin x="0" y="486"/>
    </p:cViewPr>
  </p:outlineViewPr>
  <p:notesTextViewPr>
    <p:cViewPr>
      <p:scale>
        <a:sx n="100" d="100"/>
        <a:sy n="100" d="100"/>
      </p:scale>
      <p:origin x="0" y="0"/>
    </p:cViewPr>
  </p:notesTextViewPr>
  <p:sorterViewPr>
    <p:cViewPr>
      <p:scale>
        <a:sx n="200" d="100"/>
        <a:sy n="200" d="100"/>
      </p:scale>
      <p:origin x="0" y="0"/>
    </p:cViewPr>
  </p:sorterViewPr>
  <p:notesViewPr>
    <p:cSldViewPr snapToGrid="0">
      <p:cViewPr varScale="1">
        <p:scale>
          <a:sx n="44" d="100"/>
          <a:sy n="44" d="100"/>
        </p:scale>
        <p:origin x="2780" y="60"/>
      </p:cViewPr>
      <p:guideLst>
        <p:guide orient="horz" pos="3133"/>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nizzato Alessio" userId="S::alessio.bonizzato@regione.emilia-romagna.it::3ea5d0de-2108-4730-b431-de03da64d2b9" providerId="AD" clId="Web-{692D577C-A702-B1F7-6DBE-6CB50EC07200}"/>
    <pc:docChg chg="modSld">
      <pc:chgData name="Bonizzato Alessio" userId="S::alessio.bonizzato@regione.emilia-romagna.it::3ea5d0de-2108-4730-b431-de03da64d2b9" providerId="AD" clId="Web-{692D577C-A702-B1F7-6DBE-6CB50EC07200}" dt="2023-03-02T08:28:31.183" v="66" actId="20577"/>
      <pc:docMkLst>
        <pc:docMk/>
      </pc:docMkLst>
      <pc:sldChg chg="modSp">
        <pc:chgData name="Bonizzato Alessio" userId="S::alessio.bonizzato@regione.emilia-romagna.it::3ea5d0de-2108-4730-b431-de03da64d2b9" providerId="AD" clId="Web-{692D577C-A702-B1F7-6DBE-6CB50EC07200}" dt="2023-03-02T08:26:24.055" v="29" actId="14100"/>
        <pc:sldMkLst>
          <pc:docMk/>
          <pc:sldMk cId="4161291339" sldId="3812"/>
        </pc:sldMkLst>
        <pc:spChg chg="mod">
          <ac:chgData name="Bonizzato Alessio" userId="S::alessio.bonizzato@regione.emilia-romagna.it::3ea5d0de-2108-4730-b431-de03da64d2b9" providerId="AD" clId="Web-{692D577C-A702-B1F7-6DBE-6CB50EC07200}" dt="2023-03-02T08:26:24.055" v="29" actId="14100"/>
          <ac:spMkLst>
            <pc:docMk/>
            <pc:sldMk cId="4161291339" sldId="3812"/>
            <ac:spMk id="7" creationId="{9555B085-3DA2-E59A-5C65-8E66F4492324}"/>
          </ac:spMkLst>
        </pc:spChg>
        <pc:spChg chg="mod">
          <ac:chgData name="Bonizzato Alessio" userId="S::alessio.bonizzato@regione.emilia-romagna.it::3ea5d0de-2108-4730-b431-de03da64d2b9" providerId="AD" clId="Web-{692D577C-A702-B1F7-6DBE-6CB50EC07200}" dt="2023-03-02T08:22:25.846" v="0" actId="1076"/>
          <ac:spMkLst>
            <pc:docMk/>
            <pc:sldMk cId="4161291339" sldId="3812"/>
            <ac:spMk id="20485" creationId="{D939490F-8607-10CB-ECA6-25334FAAF2C0}"/>
          </ac:spMkLst>
        </pc:spChg>
      </pc:sldChg>
      <pc:sldChg chg="modSp">
        <pc:chgData name="Bonizzato Alessio" userId="S::alessio.bonizzato@regione.emilia-romagna.it::3ea5d0de-2108-4730-b431-de03da64d2b9" providerId="AD" clId="Web-{692D577C-A702-B1F7-6DBE-6CB50EC07200}" dt="2023-03-02T08:24:01.208" v="13" actId="20577"/>
        <pc:sldMkLst>
          <pc:docMk/>
          <pc:sldMk cId="3939097508" sldId="3816"/>
        </pc:sldMkLst>
        <pc:spChg chg="mod">
          <ac:chgData name="Bonizzato Alessio" userId="S::alessio.bonizzato@regione.emilia-romagna.it::3ea5d0de-2108-4730-b431-de03da64d2b9" providerId="AD" clId="Web-{692D577C-A702-B1F7-6DBE-6CB50EC07200}" dt="2023-03-02T08:24:01.208" v="13" actId="20577"/>
          <ac:spMkLst>
            <pc:docMk/>
            <pc:sldMk cId="3939097508" sldId="3816"/>
            <ac:spMk id="7" creationId="{AAA2C40C-D9A5-8846-657E-30B4962C39DB}"/>
          </ac:spMkLst>
        </pc:spChg>
      </pc:sldChg>
      <pc:sldChg chg="modSp">
        <pc:chgData name="Bonizzato Alessio" userId="S::alessio.bonizzato@regione.emilia-romagna.it::3ea5d0de-2108-4730-b431-de03da64d2b9" providerId="AD" clId="Web-{692D577C-A702-B1F7-6DBE-6CB50EC07200}" dt="2023-03-02T08:23:52.520" v="12" actId="20577"/>
        <pc:sldMkLst>
          <pc:docMk/>
          <pc:sldMk cId="4218186468" sldId="3817"/>
        </pc:sldMkLst>
        <pc:spChg chg="mod">
          <ac:chgData name="Bonizzato Alessio" userId="S::alessio.bonizzato@regione.emilia-romagna.it::3ea5d0de-2108-4730-b431-de03da64d2b9" providerId="AD" clId="Web-{692D577C-A702-B1F7-6DBE-6CB50EC07200}" dt="2023-03-02T08:23:52.520" v="12" actId="20577"/>
          <ac:spMkLst>
            <pc:docMk/>
            <pc:sldMk cId="4218186468" sldId="3817"/>
            <ac:spMk id="7" creationId="{DC320CFE-CE79-2C32-5138-0E6D55DD5EE6}"/>
          </ac:spMkLst>
        </pc:spChg>
        <pc:spChg chg="mod">
          <ac:chgData name="Bonizzato Alessio" userId="S::alessio.bonizzato@regione.emilia-romagna.it::3ea5d0de-2108-4730-b431-de03da64d2b9" providerId="AD" clId="Web-{692D577C-A702-B1F7-6DBE-6CB50EC07200}" dt="2023-03-02T08:23:41.973" v="10" actId="1076"/>
          <ac:spMkLst>
            <pc:docMk/>
            <pc:sldMk cId="4218186468" sldId="3817"/>
            <ac:spMk id="22534" creationId="{7F909D75-1C5C-1D79-A847-AF5ED14B2C90}"/>
          </ac:spMkLst>
        </pc:spChg>
      </pc:sldChg>
      <pc:sldChg chg="addSp delSp modSp">
        <pc:chgData name="Bonizzato Alessio" userId="S::alessio.bonizzato@regione.emilia-romagna.it::3ea5d0de-2108-4730-b431-de03da64d2b9" providerId="AD" clId="Web-{692D577C-A702-B1F7-6DBE-6CB50EC07200}" dt="2023-03-02T08:24:43.178" v="22" actId="20577"/>
        <pc:sldMkLst>
          <pc:docMk/>
          <pc:sldMk cId="1940409821" sldId="3818"/>
        </pc:sldMkLst>
        <pc:spChg chg="del">
          <ac:chgData name="Bonizzato Alessio" userId="S::alessio.bonizzato@regione.emilia-romagna.it::3ea5d0de-2108-4730-b431-de03da64d2b9" providerId="AD" clId="Web-{692D577C-A702-B1F7-6DBE-6CB50EC07200}" dt="2023-03-02T08:24:07.942" v="14"/>
          <ac:spMkLst>
            <pc:docMk/>
            <pc:sldMk cId="1940409821" sldId="3818"/>
            <ac:spMk id="2" creationId="{D58467B4-896C-8415-100C-B342943FB6AD}"/>
          </ac:spMkLst>
        </pc:spChg>
        <pc:spChg chg="mod">
          <ac:chgData name="Bonizzato Alessio" userId="S::alessio.bonizzato@regione.emilia-romagna.it::3ea5d0de-2108-4730-b431-de03da64d2b9" providerId="AD" clId="Web-{692D577C-A702-B1F7-6DBE-6CB50EC07200}" dt="2023-03-02T08:24:43.178" v="22" actId="20577"/>
          <ac:spMkLst>
            <pc:docMk/>
            <pc:sldMk cId="1940409821" sldId="3818"/>
            <ac:spMk id="7" creationId="{F53B7389-2F28-F62F-3743-4D27A179B5DC}"/>
          </ac:spMkLst>
        </pc:spChg>
        <pc:spChg chg="add del mod">
          <ac:chgData name="Bonizzato Alessio" userId="S::alessio.bonizzato@regione.emilia-romagna.it::3ea5d0de-2108-4730-b431-de03da64d2b9" providerId="AD" clId="Web-{692D577C-A702-B1F7-6DBE-6CB50EC07200}" dt="2023-03-02T08:24:27.802" v="19" actId="20577"/>
          <ac:spMkLst>
            <pc:docMk/>
            <pc:sldMk cId="1940409821" sldId="3818"/>
            <ac:spMk id="23557" creationId="{48D61158-47A1-4FEB-02AC-D06750D7A91B}"/>
          </ac:spMkLst>
        </pc:spChg>
      </pc:sldChg>
      <pc:sldChg chg="modSp">
        <pc:chgData name="Bonizzato Alessio" userId="S::alessio.bonizzato@regione.emilia-romagna.it::3ea5d0de-2108-4730-b431-de03da64d2b9" providerId="AD" clId="Web-{692D577C-A702-B1F7-6DBE-6CB50EC07200}" dt="2023-03-02T08:24:56.084" v="25" actId="20577"/>
        <pc:sldMkLst>
          <pc:docMk/>
          <pc:sldMk cId="6238611" sldId="3819"/>
        </pc:sldMkLst>
        <pc:spChg chg="mod">
          <ac:chgData name="Bonizzato Alessio" userId="S::alessio.bonizzato@regione.emilia-romagna.it::3ea5d0de-2108-4730-b431-de03da64d2b9" providerId="AD" clId="Web-{692D577C-A702-B1F7-6DBE-6CB50EC07200}" dt="2023-03-02T08:24:56.084" v="25" actId="20577"/>
          <ac:spMkLst>
            <pc:docMk/>
            <pc:sldMk cId="6238611" sldId="3819"/>
            <ac:spMk id="7" creationId="{17E4B5A6-E252-B8B7-D8AE-4A616375D95D}"/>
          </ac:spMkLst>
        </pc:spChg>
      </pc:sldChg>
      <pc:sldChg chg="modSp">
        <pc:chgData name="Bonizzato Alessio" userId="S::alessio.bonizzato@regione.emilia-romagna.it::3ea5d0de-2108-4730-b431-de03da64d2b9" providerId="AD" clId="Web-{692D577C-A702-B1F7-6DBE-6CB50EC07200}" dt="2023-03-02T08:28:31.183" v="66" actId="20577"/>
        <pc:sldMkLst>
          <pc:docMk/>
          <pc:sldMk cId="2314491528" sldId="3820"/>
        </pc:sldMkLst>
        <pc:spChg chg="mod">
          <ac:chgData name="Bonizzato Alessio" userId="S::alessio.bonizzato@regione.emilia-romagna.it::3ea5d0de-2108-4730-b431-de03da64d2b9" providerId="AD" clId="Web-{692D577C-A702-B1F7-6DBE-6CB50EC07200}" dt="2023-03-02T08:28:31.183" v="66" actId="20577"/>
          <ac:spMkLst>
            <pc:docMk/>
            <pc:sldMk cId="2314491528" sldId="3820"/>
            <ac:spMk id="7" creationId="{26894D27-922C-0378-5141-795A59F29ABB}"/>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m.guardo\Desktop\PIC\Controllo%20gg%20IC%202019_MIO.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doughnutChart>
        <c:varyColors val="1"/>
        <c:ser>
          <c:idx val="0"/>
          <c:order val="0"/>
          <c:spPr>
            <a:ln>
              <a:noFill/>
            </a:ln>
          </c:spPr>
          <c:dPt>
            <c:idx val="0"/>
            <c:bubble3D val="0"/>
            <c:spPr>
              <a:solidFill>
                <a:srgbClr val="004C00"/>
              </a:solidFill>
              <a:ln w="19050">
                <a:noFill/>
              </a:ln>
              <a:effectLst/>
            </c:spPr>
            <c:extLst>
              <c:ext xmlns:c16="http://schemas.microsoft.com/office/drawing/2014/chart" uri="{C3380CC4-5D6E-409C-BE32-E72D297353CC}">
                <c16:uniqueId val="{00000001-8D80-4151-8967-14B73C01D959}"/>
              </c:ext>
            </c:extLst>
          </c:dPt>
          <c:dPt>
            <c:idx val="1"/>
            <c:bubble3D val="0"/>
            <c:spPr>
              <a:solidFill>
                <a:srgbClr val="006600"/>
              </a:solidFill>
              <a:ln w="19050">
                <a:noFill/>
              </a:ln>
              <a:effectLst/>
            </c:spPr>
            <c:extLst>
              <c:ext xmlns:c16="http://schemas.microsoft.com/office/drawing/2014/chart" uri="{C3380CC4-5D6E-409C-BE32-E72D297353CC}">
                <c16:uniqueId val="{00000003-8D80-4151-8967-14B73C01D959}"/>
              </c:ext>
            </c:extLst>
          </c:dPt>
          <c:dPt>
            <c:idx val="2"/>
            <c:bubble3D val="0"/>
            <c:spPr>
              <a:solidFill>
                <a:srgbClr val="008000"/>
              </a:solidFill>
              <a:ln w="19050">
                <a:noFill/>
              </a:ln>
              <a:effectLst/>
            </c:spPr>
            <c:extLst>
              <c:ext xmlns:c16="http://schemas.microsoft.com/office/drawing/2014/chart" uri="{C3380CC4-5D6E-409C-BE32-E72D297353CC}">
                <c16:uniqueId val="{00000005-8D80-4151-8967-14B73C01D959}"/>
              </c:ext>
            </c:extLst>
          </c:dPt>
          <c:dPt>
            <c:idx val="3"/>
            <c:bubble3D val="0"/>
            <c:spPr>
              <a:solidFill>
                <a:srgbClr val="009900"/>
              </a:solidFill>
              <a:ln w="19050">
                <a:noFill/>
              </a:ln>
              <a:effectLst/>
            </c:spPr>
            <c:extLst>
              <c:ext xmlns:c16="http://schemas.microsoft.com/office/drawing/2014/chart" uri="{C3380CC4-5D6E-409C-BE32-E72D297353CC}">
                <c16:uniqueId val="{00000007-8D80-4151-8967-14B73C01D959}"/>
              </c:ext>
            </c:extLst>
          </c:dPt>
          <c:dPt>
            <c:idx val="4"/>
            <c:bubble3D val="0"/>
            <c:spPr>
              <a:solidFill>
                <a:srgbClr val="3AB03A"/>
              </a:solidFill>
              <a:ln w="19050">
                <a:noFill/>
              </a:ln>
              <a:effectLst/>
            </c:spPr>
            <c:extLst>
              <c:ext xmlns:c16="http://schemas.microsoft.com/office/drawing/2014/chart" uri="{C3380CC4-5D6E-409C-BE32-E72D297353CC}">
                <c16:uniqueId val="{00000009-8D80-4151-8967-14B73C01D959}"/>
              </c:ext>
            </c:extLst>
          </c:dPt>
          <c:dPt>
            <c:idx val="5"/>
            <c:bubble3D val="0"/>
            <c:spPr>
              <a:solidFill>
                <a:srgbClr val="69DB1B"/>
              </a:solidFill>
              <a:ln w="19050">
                <a:noFill/>
              </a:ln>
              <a:effectLst/>
            </c:spPr>
            <c:extLst>
              <c:ext xmlns:c16="http://schemas.microsoft.com/office/drawing/2014/chart" uri="{C3380CC4-5D6E-409C-BE32-E72D297353CC}">
                <c16:uniqueId val="{0000000B-8D80-4151-8967-14B73C01D959}"/>
              </c:ext>
            </c:extLst>
          </c:dPt>
          <c:dPt>
            <c:idx val="6"/>
            <c:bubble3D val="0"/>
            <c:spPr>
              <a:solidFill>
                <a:srgbClr val="92D050"/>
              </a:solidFill>
              <a:ln w="19050">
                <a:noFill/>
              </a:ln>
              <a:effectLst/>
            </c:spPr>
            <c:extLst>
              <c:ext xmlns:c16="http://schemas.microsoft.com/office/drawing/2014/chart" uri="{C3380CC4-5D6E-409C-BE32-E72D297353CC}">
                <c16:uniqueId val="{0000000D-8D80-4151-8967-14B73C01D959}"/>
              </c:ext>
            </c:extLst>
          </c:dPt>
          <c:val>
            <c:numRef>
              <c:f>'GG 2019'!$S$24:$S$28</c:f>
              <c:numCache>
                <c:formatCode>General</c:formatCode>
                <c:ptCount val="5"/>
                <c:pt idx="0">
                  <c:v>25</c:v>
                </c:pt>
                <c:pt idx="1">
                  <c:v>25</c:v>
                </c:pt>
                <c:pt idx="2">
                  <c:v>25</c:v>
                </c:pt>
                <c:pt idx="3">
                  <c:v>25</c:v>
                </c:pt>
                <c:pt idx="4">
                  <c:v>25</c:v>
                </c:pt>
              </c:numCache>
            </c:numRef>
          </c:val>
          <c:extLst>
            <c:ext xmlns:c16="http://schemas.microsoft.com/office/drawing/2014/chart" uri="{C3380CC4-5D6E-409C-BE32-E72D297353CC}">
              <c16:uniqueId val="{0000000E-8D80-4151-8967-14B73C01D959}"/>
            </c:ext>
          </c:extLst>
        </c:ser>
        <c:dLbls>
          <c:showLegendKey val="0"/>
          <c:showVal val="0"/>
          <c:showCatName val="0"/>
          <c:showSerName val="0"/>
          <c:showPercent val="0"/>
          <c:showBubbleSize val="0"/>
          <c:showLeaderLines val="1"/>
        </c:dLbls>
        <c:firstSliceAng val="35"/>
        <c:holeSize val="6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381">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lt1"/>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71503C38-E1A9-0C8E-A7DF-731A44860E2B}"/>
              </a:ext>
            </a:extLst>
          </p:cNvPr>
          <p:cNvSpPr>
            <a:spLocks noGrp="1" noChangeArrowheads="1"/>
          </p:cNvSpPr>
          <p:nvPr>
            <p:ph type="hdr" sz="quarter"/>
          </p:nvPr>
        </p:nvSpPr>
        <p:spPr bwMode="auto">
          <a:xfrm>
            <a:off x="0" y="0"/>
            <a:ext cx="2951163" cy="496888"/>
          </a:xfrm>
          <a:prstGeom prst="rect">
            <a:avLst/>
          </a:prstGeom>
          <a:noFill/>
          <a:ln w="9525">
            <a:noFill/>
            <a:miter lim="800000"/>
            <a:headEnd/>
            <a:tailEnd/>
          </a:ln>
          <a:effectLst/>
        </p:spPr>
        <p:txBody>
          <a:bodyPr vert="horz" wrap="square" lIns="92499" tIns="46250" rIns="92499" bIns="46250" numCol="1" anchor="t" anchorCtr="0" compatLnSpc="1">
            <a:prstTxWarp prst="textNoShape">
              <a:avLst/>
            </a:prstTxWarp>
          </a:bodyPr>
          <a:lstStyle>
            <a:lvl1pPr algn="l" defTabSz="925311">
              <a:buClrTx/>
              <a:buSzTx/>
              <a:buFontTx/>
              <a:buNone/>
              <a:defRPr sz="1200">
                <a:latin typeface="Times New Roman" pitchFamily="18" charset="0"/>
              </a:defRPr>
            </a:lvl1pPr>
          </a:lstStyle>
          <a:p>
            <a:pPr>
              <a:defRPr/>
            </a:pPr>
            <a:r>
              <a:rPr lang="it-IT"/>
              <a:t>SAL dell'introduzione di MIRO</a:t>
            </a:r>
          </a:p>
        </p:txBody>
      </p:sp>
      <p:sp>
        <p:nvSpPr>
          <p:cNvPr id="11267" name="Rectangle 3">
            <a:extLst>
              <a:ext uri="{FF2B5EF4-FFF2-40B4-BE49-F238E27FC236}">
                <a16:creationId xmlns:a16="http://schemas.microsoft.com/office/drawing/2014/main" id="{43CB26DB-7FD8-9905-2CC0-CCDDAD6BFAB9}"/>
              </a:ext>
            </a:extLst>
          </p:cNvPr>
          <p:cNvSpPr>
            <a:spLocks noGrp="1" noChangeArrowheads="1"/>
          </p:cNvSpPr>
          <p:nvPr>
            <p:ph type="dt" sz="quarter" idx="1"/>
          </p:nvPr>
        </p:nvSpPr>
        <p:spPr bwMode="auto">
          <a:xfrm>
            <a:off x="3854450" y="0"/>
            <a:ext cx="2951163" cy="496888"/>
          </a:xfrm>
          <a:prstGeom prst="rect">
            <a:avLst/>
          </a:prstGeom>
          <a:noFill/>
          <a:ln w="9525">
            <a:noFill/>
            <a:miter lim="800000"/>
            <a:headEnd/>
            <a:tailEnd/>
          </a:ln>
          <a:effectLst/>
        </p:spPr>
        <p:txBody>
          <a:bodyPr vert="horz" wrap="square" lIns="92499" tIns="46250" rIns="92499" bIns="46250" numCol="1" anchor="t" anchorCtr="0" compatLnSpc="1">
            <a:prstTxWarp prst="textNoShape">
              <a:avLst/>
            </a:prstTxWarp>
          </a:bodyPr>
          <a:lstStyle>
            <a:lvl1pPr algn="r" defTabSz="925311">
              <a:buClrTx/>
              <a:buSzTx/>
              <a:buFontTx/>
              <a:buNone/>
              <a:defRPr sz="1200">
                <a:latin typeface="Times New Roman" pitchFamily="18" charset="0"/>
              </a:defRPr>
            </a:lvl1pPr>
          </a:lstStyle>
          <a:p>
            <a:pPr>
              <a:defRPr/>
            </a:pPr>
            <a:r>
              <a:rPr lang="it-IT"/>
              <a:t>Bologna, 12 Febbraio 2003</a:t>
            </a:r>
          </a:p>
        </p:txBody>
      </p:sp>
      <p:sp>
        <p:nvSpPr>
          <p:cNvPr id="11268" name="Rectangle 4">
            <a:extLst>
              <a:ext uri="{FF2B5EF4-FFF2-40B4-BE49-F238E27FC236}">
                <a16:creationId xmlns:a16="http://schemas.microsoft.com/office/drawing/2014/main" id="{A628FA44-33DC-5ABD-1E2B-7D81B8FA1886}"/>
              </a:ext>
            </a:extLst>
          </p:cNvPr>
          <p:cNvSpPr>
            <a:spLocks noGrp="1" noChangeArrowheads="1"/>
          </p:cNvSpPr>
          <p:nvPr>
            <p:ph type="ftr" sz="quarter" idx="2"/>
          </p:nvPr>
        </p:nvSpPr>
        <p:spPr bwMode="auto">
          <a:xfrm>
            <a:off x="0" y="9447213"/>
            <a:ext cx="2951163" cy="496887"/>
          </a:xfrm>
          <a:prstGeom prst="rect">
            <a:avLst/>
          </a:prstGeom>
          <a:noFill/>
          <a:ln w="9525">
            <a:noFill/>
            <a:miter lim="800000"/>
            <a:headEnd/>
            <a:tailEnd/>
          </a:ln>
          <a:effectLst/>
        </p:spPr>
        <p:txBody>
          <a:bodyPr vert="horz" wrap="square" lIns="92499" tIns="46250" rIns="92499" bIns="46250" numCol="1" anchor="b" anchorCtr="0" compatLnSpc="1">
            <a:prstTxWarp prst="textNoShape">
              <a:avLst/>
            </a:prstTxWarp>
          </a:bodyPr>
          <a:lstStyle>
            <a:lvl1pPr algn="l" defTabSz="925311">
              <a:buClrTx/>
              <a:buSzTx/>
              <a:buFontTx/>
              <a:buNone/>
              <a:defRPr sz="1200">
                <a:latin typeface="Times New Roman" pitchFamily="18" charset="0"/>
              </a:defRPr>
            </a:lvl1pPr>
          </a:lstStyle>
          <a:p>
            <a:pPr>
              <a:defRPr/>
            </a:pPr>
            <a:r>
              <a:rPr lang="it-IT"/>
              <a:t>G. Isani (Guido.Isani@nch.it)</a:t>
            </a:r>
          </a:p>
        </p:txBody>
      </p:sp>
      <p:sp>
        <p:nvSpPr>
          <p:cNvPr id="11269" name="Rectangle 5">
            <a:extLst>
              <a:ext uri="{FF2B5EF4-FFF2-40B4-BE49-F238E27FC236}">
                <a16:creationId xmlns:a16="http://schemas.microsoft.com/office/drawing/2014/main" id="{ED391288-FBE0-725B-EB62-E4BB51B77701}"/>
              </a:ext>
            </a:extLst>
          </p:cNvPr>
          <p:cNvSpPr>
            <a:spLocks noGrp="1" noChangeArrowheads="1"/>
          </p:cNvSpPr>
          <p:nvPr>
            <p:ph type="sldNum" sz="quarter" idx="3"/>
          </p:nvPr>
        </p:nvSpPr>
        <p:spPr bwMode="auto">
          <a:xfrm>
            <a:off x="3854450" y="9447213"/>
            <a:ext cx="2951163" cy="496887"/>
          </a:xfrm>
          <a:prstGeom prst="rect">
            <a:avLst/>
          </a:prstGeom>
          <a:noFill/>
          <a:ln w="9525">
            <a:noFill/>
            <a:miter lim="800000"/>
            <a:headEnd/>
            <a:tailEnd/>
          </a:ln>
          <a:effectLst/>
        </p:spPr>
        <p:txBody>
          <a:bodyPr vert="horz" wrap="square" lIns="92499" tIns="46250" rIns="92499" bIns="46250" numCol="1" anchor="b" anchorCtr="0" compatLnSpc="1">
            <a:prstTxWarp prst="textNoShape">
              <a:avLst/>
            </a:prstTxWarp>
          </a:bodyPr>
          <a:lstStyle>
            <a:lvl1pPr algn="r" defTabSz="923925">
              <a:defRPr sz="1200">
                <a:latin typeface="Times New Roman" panose="02020603050405020304" pitchFamily="18" charset="0"/>
              </a:defRPr>
            </a:lvl1pPr>
          </a:lstStyle>
          <a:p>
            <a:pPr>
              <a:defRPr/>
            </a:pPr>
            <a:fld id="{8B8C4658-6548-8D4A-A82D-201EF1F31884}" type="slidenum">
              <a:rPr lang="it-IT" altLang="it-IT"/>
              <a:pPr>
                <a:defRPr/>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5C87C0ED-C1D8-4AC2-8AD5-08158AC14057}"/>
              </a:ext>
            </a:extLst>
          </p:cNvPr>
          <p:cNvSpPr>
            <a:spLocks noGrp="1" noChangeArrowheads="1"/>
          </p:cNvSpPr>
          <p:nvPr>
            <p:ph type="hdr" sz="quarter"/>
          </p:nvPr>
        </p:nvSpPr>
        <p:spPr bwMode="auto">
          <a:xfrm>
            <a:off x="0" y="0"/>
            <a:ext cx="4556125" cy="496888"/>
          </a:xfrm>
          <a:prstGeom prst="rect">
            <a:avLst/>
          </a:prstGeom>
          <a:noFill/>
          <a:ln w="9525">
            <a:noFill/>
            <a:miter lim="800000"/>
            <a:headEnd/>
            <a:tailEnd/>
          </a:ln>
          <a:effectLst/>
        </p:spPr>
        <p:txBody>
          <a:bodyPr vert="horz" wrap="square" lIns="92499" tIns="46250" rIns="92499" bIns="46250" numCol="1" anchor="t" anchorCtr="0" compatLnSpc="1">
            <a:prstTxWarp prst="textNoShape">
              <a:avLst/>
            </a:prstTxWarp>
          </a:bodyPr>
          <a:lstStyle>
            <a:lvl1pPr algn="l" defTabSz="925311">
              <a:buClrTx/>
              <a:buSzTx/>
              <a:buFontTx/>
              <a:buNone/>
              <a:defRPr>
                <a:latin typeface="Trebuchet MS" pitchFamily="34" charset="0"/>
              </a:defRPr>
            </a:lvl1pPr>
          </a:lstStyle>
          <a:p>
            <a:pPr>
              <a:defRPr/>
            </a:pPr>
            <a:r>
              <a:rPr lang="it-IT"/>
              <a:t>SAL dell'introduzione di MIRO</a:t>
            </a:r>
          </a:p>
        </p:txBody>
      </p:sp>
      <p:sp>
        <p:nvSpPr>
          <p:cNvPr id="9219" name="Rectangle 3">
            <a:extLst>
              <a:ext uri="{FF2B5EF4-FFF2-40B4-BE49-F238E27FC236}">
                <a16:creationId xmlns:a16="http://schemas.microsoft.com/office/drawing/2014/main" id="{67507DB6-0E9D-6839-2143-A68CDF020641}"/>
              </a:ext>
            </a:extLst>
          </p:cNvPr>
          <p:cNvSpPr>
            <a:spLocks noGrp="1" noChangeArrowheads="1"/>
          </p:cNvSpPr>
          <p:nvPr>
            <p:ph type="dt" idx="1"/>
          </p:nvPr>
        </p:nvSpPr>
        <p:spPr bwMode="auto">
          <a:xfrm>
            <a:off x="4613275" y="0"/>
            <a:ext cx="2192338" cy="496888"/>
          </a:xfrm>
          <a:prstGeom prst="rect">
            <a:avLst/>
          </a:prstGeom>
          <a:noFill/>
          <a:ln w="9525">
            <a:noFill/>
            <a:miter lim="800000"/>
            <a:headEnd/>
            <a:tailEnd/>
          </a:ln>
          <a:effectLst/>
        </p:spPr>
        <p:txBody>
          <a:bodyPr vert="horz" wrap="square" lIns="92499" tIns="46250" rIns="92499" bIns="46250" numCol="1" anchor="t" anchorCtr="0" compatLnSpc="1">
            <a:prstTxWarp prst="textNoShape">
              <a:avLst/>
            </a:prstTxWarp>
          </a:bodyPr>
          <a:lstStyle>
            <a:lvl1pPr algn="r" defTabSz="925311">
              <a:buClrTx/>
              <a:buSzTx/>
              <a:buFontTx/>
              <a:buNone/>
              <a:defRPr>
                <a:latin typeface="Trebuchet MS" pitchFamily="34" charset="0"/>
              </a:defRPr>
            </a:lvl1pPr>
          </a:lstStyle>
          <a:p>
            <a:pPr>
              <a:defRPr/>
            </a:pPr>
            <a:r>
              <a:rPr lang="it-IT"/>
              <a:t>Bologna, 12 Febbraio 2003</a:t>
            </a:r>
          </a:p>
        </p:txBody>
      </p:sp>
      <p:sp>
        <p:nvSpPr>
          <p:cNvPr id="7172" name="Rectangle 4">
            <a:extLst>
              <a:ext uri="{FF2B5EF4-FFF2-40B4-BE49-F238E27FC236}">
                <a16:creationId xmlns:a16="http://schemas.microsoft.com/office/drawing/2014/main" id="{DC6B78BB-C4B2-950C-63F3-CC4309C69390}"/>
              </a:ext>
            </a:extLst>
          </p:cNvPr>
          <p:cNvSpPr>
            <a:spLocks noGrp="1" noRot="1" noChangeAspect="1" noChangeArrowheads="1" noTextEdit="1"/>
          </p:cNvSpPr>
          <p:nvPr>
            <p:ph type="sldImg" idx="2"/>
          </p:nvPr>
        </p:nvSpPr>
        <p:spPr bwMode="auto">
          <a:xfrm>
            <a:off x="88900" y="746125"/>
            <a:ext cx="6629400" cy="37290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a:extLst>
              <a:ext uri="{FF2B5EF4-FFF2-40B4-BE49-F238E27FC236}">
                <a16:creationId xmlns:a16="http://schemas.microsoft.com/office/drawing/2014/main" id="{4E8AD2E9-4963-E83F-B46D-77965BAC9608}"/>
              </a:ext>
            </a:extLst>
          </p:cNvPr>
          <p:cNvSpPr>
            <a:spLocks noGrp="1" noChangeArrowheads="1"/>
          </p:cNvSpPr>
          <p:nvPr>
            <p:ph type="body" sz="quarter" idx="3"/>
          </p:nvPr>
        </p:nvSpPr>
        <p:spPr bwMode="auto">
          <a:xfrm>
            <a:off x="909638" y="4725988"/>
            <a:ext cx="4986337" cy="4471987"/>
          </a:xfrm>
          <a:prstGeom prst="rect">
            <a:avLst/>
          </a:prstGeom>
          <a:noFill/>
          <a:ln w="9525">
            <a:noFill/>
            <a:miter lim="800000"/>
            <a:headEnd/>
            <a:tailEnd/>
          </a:ln>
          <a:effectLst/>
        </p:spPr>
        <p:txBody>
          <a:bodyPr vert="horz" wrap="square" lIns="92499" tIns="46250" rIns="92499" bIns="46250"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9222" name="Rectangle 6">
            <a:extLst>
              <a:ext uri="{FF2B5EF4-FFF2-40B4-BE49-F238E27FC236}">
                <a16:creationId xmlns:a16="http://schemas.microsoft.com/office/drawing/2014/main" id="{3814F9A3-A1AB-F888-1925-7F18FB621BCB}"/>
              </a:ext>
            </a:extLst>
          </p:cNvPr>
          <p:cNvSpPr>
            <a:spLocks noGrp="1" noChangeArrowheads="1"/>
          </p:cNvSpPr>
          <p:nvPr>
            <p:ph type="ftr" sz="quarter" idx="4"/>
          </p:nvPr>
        </p:nvSpPr>
        <p:spPr bwMode="auto">
          <a:xfrm>
            <a:off x="0" y="9447213"/>
            <a:ext cx="2951163" cy="496887"/>
          </a:xfrm>
          <a:prstGeom prst="rect">
            <a:avLst/>
          </a:prstGeom>
          <a:noFill/>
          <a:ln w="9525">
            <a:noFill/>
            <a:miter lim="800000"/>
            <a:headEnd/>
            <a:tailEnd/>
          </a:ln>
          <a:effectLst/>
        </p:spPr>
        <p:txBody>
          <a:bodyPr vert="horz" wrap="square" lIns="92499" tIns="46250" rIns="92499" bIns="46250" numCol="1" anchor="b" anchorCtr="0" compatLnSpc="1">
            <a:prstTxWarp prst="textNoShape">
              <a:avLst/>
            </a:prstTxWarp>
          </a:bodyPr>
          <a:lstStyle>
            <a:lvl1pPr algn="l" defTabSz="925311">
              <a:buClrTx/>
              <a:buSzTx/>
              <a:buFontTx/>
              <a:buNone/>
              <a:defRPr>
                <a:latin typeface="Trebuchet MS" pitchFamily="34" charset="0"/>
              </a:defRPr>
            </a:lvl1pPr>
          </a:lstStyle>
          <a:p>
            <a:pPr>
              <a:defRPr/>
            </a:pPr>
            <a:r>
              <a:rPr lang="it-IT"/>
              <a:t>G. Isani (Guido.Isani@nch.it)</a:t>
            </a:r>
          </a:p>
        </p:txBody>
      </p:sp>
      <p:sp>
        <p:nvSpPr>
          <p:cNvPr id="9223" name="Rectangle 7">
            <a:extLst>
              <a:ext uri="{FF2B5EF4-FFF2-40B4-BE49-F238E27FC236}">
                <a16:creationId xmlns:a16="http://schemas.microsoft.com/office/drawing/2014/main" id="{CDFD1DD8-D701-282A-A698-6C3A47072719}"/>
              </a:ext>
            </a:extLst>
          </p:cNvPr>
          <p:cNvSpPr>
            <a:spLocks noGrp="1" noChangeArrowheads="1"/>
          </p:cNvSpPr>
          <p:nvPr>
            <p:ph type="sldNum" sz="quarter" idx="5"/>
          </p:nvPr>
        </p:nvSpPr>
        <p:spPr bwMode="auto">
          <a:xfrm>
            <a:off x="3854450" y="9447213"/>
            <a:ext cx="2951163" cy="496887"/>
          </a:xfrm>
          <a:prstGeom prst="rect">
            <a:avLst/>
          </a:prstGeom>
          <a:noFill/>
          <a:ln w="9525">
            <a:noFill/>
            <a:miter lim="800000"/>
            <a:headEnd/>
            <a:tailEnd/>
          </a:ln>
          <a:effectLst/>
        </p:spPr>
        <p:txBody>
          <a:bodyPr vert="horz" wrap="square" lIns="92499" tIns="46250" rIns="92499" bIns="46250" numCol="1" anchor="b" anchorCtr="0" compatLnSpc="1">
            <a:prstTxWarp prst="textNoShape">
              <a:avLst/>
            </a:prstTxWarp>
          </a:bodyPr>
          <a:lstStyle>
            <a:lvl1pPr algn="r" defTabSz="923925">
              <a:defRPr>
                <a:latin typeface="Trebuchet MS" panose="020B0603020202020204" pitchFamily="34" charset="0"/>
              </a:defRPr>
            </a:lvl1pPr>
          </a:lstStyle>
          <a:p>
            <a:pPr>
              <a:defRPr/>
            </a:pPr>
            <a:fld id="{816195F4-79A7-F742-ABCF-4EED2FBDB83B}"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000" kern="1200">
        <a:solidFill>
          <a:schemeClr val="tx1"/>
        </a:solidFill>
        <a:latin typeface="Trebuchet MS" pitchFamily="34" charset="0"/>
        <a:ea typeface="+mn-ea"/>
        <a:cs typeface="+mn-cs"/>
      </a:defRPr>
    </a:lvl1pPr>
    <a:lvl2pPr marL="457200" algn="l" rtl="0" eaLnBrk="0" fontAlgn="base" hangingPunct="0">
      <a:spcBef>
        <a:spcPct val="30000"/>
      </a:spcBef>
      <a:spcAft>
        <a:spcPct val="0"/>
      </a:spcAft>
      <a:defRPr sz="1000" kern="1200">
        <a:solidFill>
          <a:schemeClr val="tx1"/>
        </a:solidFill>
        <a:latin typeface="Trebuchet MS" pitchFamily="34" charset="0"/>
        <a:ea typeface="+mn-ea"/>
        <a:cs typeface="+mn-cs"/>
      </a:defRPr>
    </a:lvl2pPr>
    <a:lvl3pPr marL="914400" algn="l" rtl="0" eaLnBrk="0" fontAlgn="base" hangingPunct="0">
      <a:spcBef>
        <a:spcPct val="30000"/>
      </a:spcBef>
      <a:spcAft>
        <a:spcPct val="0"/>
      </a:spcAft>
      <a:defRPr sz="1000" kern="1200">
        <a:solidFill>
          <a:schemeClr val="tx1"/>
        </a:solidFill>
        <a:latin typeface="Trebuchet MS" pitchFamily="34" charset="0"/>
        <a:ea typeface="+mn-ea"/>
        <a:cs typeface="+mn-cs"/>
      </a:defRPr>
    </a:lvl3pPr>
    <a:lvl4pPr marL="1371600" algn="l" rtl="0" eaLnBrk="0" fontAlgn="base" hangingPunct="0">
      <a:spcBef>
        <a:spcPct val="30000"/>
      </a:spcBef>
      <a:spcAft>
        <a:spcPct val="0"/>
      </a:spcAft>
      <a:defRPr sz="1000" kern="1200">
        <a:solidFill>
          <a:schemeClr val="tx1"/>
        </a:solidFill>
        <a:latin typeface="Trebuchet MS" pitchFamily="34" charset="0"/>
        <a:ea typeface="+mn-ea"/>
        <a:cs typeface="+mn-cs"/>
      </a:defRPr>
    </a:lvl4pPr>
    <a:lvl5pPr marL="1828800" algn="l" rtl="0" eaLnBrk="0" fontAlgn="base" hangingPunct="0">
      <a:spcBef>
        <a:spcPct val="30000"/>
      </a:spcBef>
      <a:spcAft>
        <a:spcPct val="0"/>
      </a:spcAft>
      <a:defRPr sz="1000" kern="1200">
        <a:solidFill>
          <a:schemeClr val="tx1"/>
        </a:solidFill>
        <a:latin typeface="Trebuchet MS"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42C4385C-9382-76C7-6903-659722FA14A1}"/>
              </a:ext>
            </a:extLst>
          </p:cNvPr>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1000">
                <a:solidFill>
                  <a:schemeClr val="tx1"/>
                </a:solidFill>
                <a:latin typeface="Arial" panose="020B0604020202020204" pitchFamily="34" charset="0"/>
              </a:defRPr>
            </a:lvl1pPr>
            <a:lvl2pPr marL="742950" indent="-285750" defTabSz="923925">
              <a:defRPr sz="1000">
                <a:solidFill>
                  <a:schemeClr val="tx1"/>
                </a:solidFill>
                <a:latin typeface="Arial" panose="020B0604020202020204" pitchFamily="34" charset="0"/>
              </a:defRPr>
            </a:lvl2pPr>
            <a:lvl3pPr marL="1143000" indent="-228600" defTabSz="923925">
              <a:defRPr sz="1000">
                <a:solidFill>
                  <a:schemeClr val="tx1"/>
                </a:solidFill>
                <a:latin typeface="Arial" panose="020B0604020202020204" pitchFamily="34" charset="0"/>
              </a:defRPr>
            </a:lvl3pPr>
            <a:lvl4pPr marL="1600200" indent="-228600" defTabSz="923925">
              <a:defRPr sz="1000">
                <a:solidFill>
                  <a:schemeClr val="tx1"/>
                </a:solidFill>
                <a:latin typeface="Arial" panose="020B0604020202020204" pitchFamily="34" charset="0"/>
              </a:defRPr>
            </a:lvl4pPr>
            <a:lvl5pPr marL="2057400" indent="-228600" defTabSz="923925">
              <a:defRPr sz="1000">
                <a:solidFill>
                  <a:schemeClr val="tx1"/>
                </a:solidFill>
                <a:latin typeface="Arial" panose="020B0604020202020204" pitchFamily="34" charset="0"/>
              </a:defRPr>
            </a:lvl5pPr>
            <a:lvl6pPr marL="2514600" indent="-228600" defTabSz="923925" eaLnBrk="0" fontAlgn="base" hangingPunct="0">
              <a:spcBef>
                <a:spcPct val="0"/>
              </a:spcBef>
              <a:spcAft>
                <a:spcPct val="0"/>
              </a:spcAft>
              <a:defRPr sz="1000">
                <a:solidFill>
                  <a:schemeClr val="tx1"/>
                </a:solidFill>
                <a:latin typeface="Arial" panose="020B0604020202020204" pitchFamily="34" charset="0"/>
              </a:defRPr>
            </a:lvl6pPr>
            <a:lvl7pPr marL="2971800" indent="-228600" defTabSz="923925" eaLnBrk="0" fontAlgn="base" hangingPunct="0">
              <a:spcBef>
                <a:spcPct val="0"/>
              </a:spcBef>
              <a:spcAft>
                <a:spcPct val="0"/>
              </a:spcAft>
              <a:defRPr sz="1000">
                <a:solidFill>
                  <a:schemeClr val="tx1"/>
                </a:solidFill>
                <a:latin typeface="Arial" panose="020B0604020202020204" pitchFamily="34" charset="0"/>
              </a:defRPr>
            </a:lvl7pPr>
            <a:lvl8pPr marL="3429000" indent="-228600" defTabSz="923925" eaLnBrk="0" fontAlgn="base" hangingPunct="0">
              <a:spcBef>
                <a:spcPct val="0"/>
              </a:spcBef>
              <a:spcAft>
                <a:spcPct val="0"/>
              </a:spcAft>
              <a:defRPr sz="1000">
                <a:solidFill>
                  <a:schemeClr val="tx1"/>
                </a:solidFill>
                <a:latin typeface="Arial" panose="020B0604020202020204" pitchFamily="34" charset="0"/>
              </a:defRPr>
            </a:lvl8pPr>
            <a:lvl9pPr marL="3886200" indent="-228600" defTabSz="923925" eaLnBrk="0" fontAlgn="base" hangingPunct="0">
              <a:spcBef>
                <a:spcPct val="0"/>
              </a:spcBef>
              <a:spcAft>
                <a:spcPct val="0"/>
              </a:spcAft>
              <a:defRPr sz="1000">
                <a:solidFill>
                  <a:schemeClr val="tx1"/>
                </a:solidFill>
                <a:latin typeface="Arial" panose="020B0604020202020204" pitchFamily="34" charset="0"/>
              </a:defRPr>
            </a:lvl9pPr>
          </a:lstStyle>
          <a:p>
            <a:r>
              <a:rPr lang="it-IT" altLang="it-IT">
                <a:solidFill>
                  <a:srgbClr val="000000"/>
                </a:solidFill>
                <a:latin typeface="Trebuchet MS" panose="020B0703020202090204" pitchFamily="34" charset="0"/>
              </a:rPr>
              <a:t>SAL dell'introduzione di MIRO</a:t>
            </a:r>
          </a:p>
        </p:txBody>
      </p:sp>
      <p:sp>
        <p:nvSpPr>
          <p:cNvPr id="10243" name="Rectangle 3">
            <a:extLst>
              <a:ext uri="{FF2B5EF4-FFF2-40B4-BE49-F238E27FC236}">
                <a16:creationId xmlns:a16="http://schemas.microsoft.com/office/drawing/2014/main" id="{681066C2-F845-F8AE-B4EC-ED109B4EC429}"/>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1000">
                <a:solidFill>
                  <a:schemeClr val="tx1"/>
                </a:solidFill>
                <a:latin typeface="Arial" panose="020B0604020202020204" pitchFamily="34" charset="0"/>
              </a:defRPr>
            </a:lvl1pPr>
            <a:lvl2pPr marL="742950" indent="-285750" defTabSz="923925">
              <a:defRPr sz="1000">
                <a:solidFill>
                  <a:schemeClr val="tx1"/>
                </a:solidFill>
                <a:latin typeface="Arial" panose="020B0604020202020204" pitchFamily="34" charset="0"/>
              </a:defRPr>
            </a:lvl2pPr>
            <a:lvl3pPr marL="1143000" indent="-228600" defTabSz="923925">
              <a:defRPr sz="1000">
                <a:solidFill>
                  <a:schemeClr val="tx1"/>
                </a:solidFill>
                <a:latin typeface="Arial" panose="020B0604020202020204" pitchFamily="34" charset="0"/>
              </a:defRPr>
            </a:lvl3pPr>
            <a:lvl4pPr marL="1600200" indent="-228600" defTabSz="923925">
              <a:defRPr sz="1000">
                <a:solidFill>
                  <a:schemeClr val="tx1"/>
                </a:solidFill>
                <a:latin typeface="Arial" panose="020B0604020202020204" pitchFamily="34" charset="0"/>
              </a:defRPr>
            </a:lvl4pPr>
            <a:lvl5pPr marL="2057400" indent="-228600" defTabSz="923925">
              <a:defRPr sz="1000">
                <a:solidFill>
                  <a:schemeClr val="tx1"/>
                </a:solidFill>
                <a:latin typeface="Arial" panose="020B0604020202020204" pitchFamily="34" charset="0"/>
              </a:defRPr>
            </a:lvl5pPr>
            <a:lvl6pPr marL="2514600" indent="-228600" defTabSz="923925" eaLnBrk="0" fontAlgn="base" hangingPunct="0">
              <a:spcBef>
                <a:spcPct val="0"/>
              </a:spcBef>
              <a:spcAft>
                <a:spcPct val="0"/>
              </a:spcAft>
              <a:defRPr sz="1000">
                <a:solidFill>
                  <a:schemeClr val="tx1"/>
                </a:solidFill>
                <a:latin typeface="Arial" panose="020B0604020202020204" pitchFamily="34" charset="0"/>
              </a:defRPr>
            </a:lvl6pPr>
            <a:lvl7pPr marL="2971800" indent="-228600" defTabSz="923925" eaLnBrk="0" fontAlgn="base" hangingPunct="0">
              <a:spcBef>
                <a:spcPct val="0"/>
              </a:spcBef>
              <a:spcAft>
                <a:spcPct val="0"/>
              </a:spcAft>
              <a:defRPr sz="1000">
                <a:solidFill>
                  <a:schemeClr val="tx1"/>
                </a:solidFill>
                <a:latin typeface="Arial" panose="020B0604020202020204" pitchFamily="34" charset="0"/>
              </a:defRPr>
            </a:lvl7pPr>
            <a:lvl8pPr marL="3429000" indent="-228600" defTabSz="923925" eaLnBrk="0" fontAlgn="base" hangingPunct="0">
              <a:spcBef>
                <a:spcPct val="0"/>
              </a:spcBef>
              <a:spcAft>
                <a:spcPct val="0"/>
              </a:spcAft>
              <a:defRPr sz="1000">
                <a:solidFill>
                  <a:schemeClr val="tx1"/>
                </a:solidFill>
                <a:latin typeface="Arial" panose="020B0604020202020204" pitchFamily="34" charset="0"/>
              </a:defRPr>
            </a:lvl8pPr>
            <a:lvl9pPr marL="3886200" indent="-228600" defTabSz="923925" eaLnBrk="0" fontAlgn="base" hangingPunct="0">
              <a:spcBef>
                <a:spcPct val="0"/>
              </a:spcBef>
              <a:spcAft>
                <a:spcPct val="0"/>
              </a:spcAft>
              <a:defRPr sz="1000">
                <a:solidFill>
                  <a:schemeClr val="tx1"/>
                </a:solidFill>
                <a:latin typeface="Arial" panose="020B0604020202020204" pitchFamily="34" charset="0"/>
              </a:defRPr>
            </a:lvl9pPr>
          </a:lstStyle>
          <a:p>
            <a:r>
              <a:rPr lang="it-IT" altLang="it-IT">
                <a:solidFill>
                  <a:srgbClr val="000000"/>
                </a:solidFill>
                <a:latin typeface="Trebuchet MS" panose="020B0703020202090204" pitchFamily="34" charset="0"/>
              </a:rPr>
              <a:t>Bologna, 12 Febbraio 2003</a:t>
            </a:r>
          </a:p>
        </p:txBody>
      </p:sp>
      <p:sp>
        <p:nvSpPr>
          <p:cNvPr id="10244" name="Rectangle 6">
            <a:extLst>
              <a:ext uri="{FF2B5EF4-FFF2-40B4-BE49-F238E27FC236}">
                <a16:creationId xmlns:a16="http://schemas.microsoft.com/office/drawing/2014/main" id="{FA13B858-121B-FCEF-05C8-8A60B3BF558D}"/>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1000">
                <a:solidFill>
                  <a:schemeClr val="tx1"/>
                </a:solidFill>
                <a:latin typeface="Arial" panose="020B0604020202020204" pitchFamily="34" charset="0"/>
              </a:defRPr>
            </a:lvl1pPr>
            <a:lvl2pPr marL="742950" indent="-285750" defTabSz="923925">
              <a:defRPr sz="1000">
                <a:solidFill>
                  <a:schemeClr val="tx1"/>
                </a:solidFill>
                <a:latin typeface="Arial" panose="020B0604020202020204" pitchFamily="34" charset="0"/>
              </a:defRPr>
            </a:lvl2pPr>
            <a:lvl3pPr marL="1143000" indent="-228600" defTabSz="923925">
              <a:defRPr sz="1000">
                <a:solidFill>
                  <a:schemeClr val="tx1"/>
                </a:solidFill>
                <a:latin typeface="Arial" panose="020B0604020202020204" pitchFamily="34" charset="0"/>
              </a:defRPr>
            </a:lvl3pPr>
            <a:lvl4pPr marL="1600200" indent="-228600" defTabSz="923925">
              <a:defRPr sz="1000">
                <a:solidFill>
                  <a:schemeClr val="tx1"/>
                </a:solidFill>
                <a:latin typeface="Arial" panose="020B0604020202020204" pitchFamily="34" charset="0"/>
              </a:defRPr>
            </a:lvl4pPr>
            <a:lvl5pPr marL="2057400" indent="-228600" defTabSz="923925">
              <a:defRPr sz="1000">
                <a:solidFill>
                  <a:schemeClr val="tx1"/>
                </a:solidFill>
                <a:latin typeface="Arial" panose="020B0604020202020204" pitchFamily="34" charset="0"/>
              </a:defRPr>
            </a:lvl5pPr>
            <a:lvl6pPr marL="2514600" indent="-228600" defTabSz="923925" eaLnBrk="0" fontAlgn="base" hangingPunct="0">
              <a:spcBef>
                <a:spcPct val="0"/>
              </a:spcBef>
              <a:spcAft>
                <a:spcPct val="0"/>
              </a:spcAft>
              <a:defRPr sz="1000">
                <a:solidFill>
                  <a:schemeClr val="tx1"/>
                </a:solidFill>
                <a:latin typeface="Arial" panose="020B0604020202020204" pitchFamily="34" charset="0"/>
              </a:defRPr>
            </a:lvl6pPr>
            <a:lvl7pPr marL="2971800" indent="-228600" defTabSz="923925" eaLnBrk="0" fontAlgn="base" hangingPunct="0">
              <a:spcBef>
                <a:spcPct val="0"/>
              </a:spcBef>
              <a:spcAft>
                <a:spcPct val="0"/>
              </a:spcAft>
              <a:defRPr sz="1000">
                <a:solidFill>
                  <a:schemeClr val="tx1"/>
                </a:solidFill>
                <a:latin typeface="Arial" panose="020B0604020202020204" pitchFamily="34" charset="0"/>
              </a:defRPr>
            </a:lvl7pPr>
            <a:lvl8pPr marL="3429000" indent="-228600" defTabSz="923925" eaLnBrk="0" fontAlgn="base" hangingPunct="0">
              <a:spcBef>
                <a:spcPct val="0"/>
              </a:spcBef>
              <a:spcAft>
                <a:spcPct val="0"/>
              </a:spcAft>
              <a:defRPr sz="1000">
                <a:solidFill>
                  <a:schemeClr val="tx1"/>
                </a:solidFill>
                <a:latin typeface="Arial" panose="020B0604020202020204" pitchFamily="34" charset="0"/>
              </a:defRPr>
            </a:lvl8pPr>
            <a:lvl9pPr marL="3886200" indent="-228600" defTabSz="923925" eaLnBrk="0" fontAlgn="base" hangingPunct="0">
              <a:spcBef>
                <a:spcPct val="0"/>
              </a:spcBef>
              <a:spcAft>
                <a:spcPct val="0"/>
              </a:spcAft>
              <a:defRPr sz="1000">
                <a:solidFill>
                  <a:schemeClr val="tx1"/>
                </a:solidFill>
                <a:latin typeface="Arial" panose="020B0604020202020204" pitchFamily="34" charset="0"/>
              </a:defRPr>
            </a:lvl9pPr>
          </a:lstStyle>
          <a:p>
            <a:r>
              <a:rPr lang="it-IT" altLang="it-IT">
                <a:solidFill>
                  <a:srgbClr val="000000"/>
                </a:solidFill>
                <a:latin typeface="Trebuchet MS" panose="020B0703020202090204" pitchFamily="34" charset="0"/>
              </a:rPr>
              <a:t>G. Isani (Guido.Isani@nch.it)</a:t>
            </a:r>
          </a:p>
        </p:txBody>
      </p:sp>
      <p:sp>
        <p:nvSpPr>
          <p:cNvPr id="10245" name="Rectangle 2">
            <a:extLst>
              <a:ext uri="{FF2B5EF4-FFF2-40B4-BE49-F238E27FC236}">
                <a16:creationId xmlns:a16="http://schemas.microsoft.com/office/drawing/2014/main" id="{D38459C2-CFEA-06B3-E21F-B05F7752A3D2}"/>
              </a:ext>
            </a:extLst>
          </p:cNvPr>
          <p:cNvSpPr>
            <a:spLocks noGrp="1" noRot="1" noChangeAspect="1" noChangeArrowheads="1" noTextEdit="1"/>
          </p:cNvSpPr>
          <p:nvPr>
            <p:ph type="sldImg"/>
          </p:nvPr>
        </p:nvSpPr>
        <p:spPr>
          <a:ln/>
        </p:spPr>
      </p:sp>
      <p:sp>
        <p:nvSpPr>
          <p:cNvPr id="10246" name="Rectangle 3">
            <a:extLst>
              <a:ext uri="{FF2B5EF4-FFF2-40B4-BE49-F238E27FC236}">
                <a16:creationId xmlns:a16="http://schemas.microsoft.com/office/drawing/2014/main" id="{227772CF-3EE6-33F3-E1CA-B26B73C8043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4B524125-B300-C3F4-603F-E570B4478228}"/>
              </a:ext>
            </a:extLst>
          </p:cNvPr>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1000">
                <a:solidFill>
                  <a:schemeClr val="tx1"/>
                </a:solidFill>
                <a:latin typeface="Arial" panose="020B0604020202020204" pitchFamily="34" charset="0"/>
              </a:defRPr>
            </a:lvl1pPr>
            <a:lvl2pPr marL="742950" indent="-285750" defTabSz="923925">
              <a:defRPr sz="1000">
                <a:solidFill>
                  <a:schemeClr val="tx1"/>
                </a:solidFill>
                <a:latin typeface="Arial" panose="020B0604020202020204" pitchFamily="34" charset="0"/>
              </a:defRPr>
            </a:lvl2pPr>
            <a:lvl3pPr marL="1143000" indent="-228600" defTabSz="923925">
              <a:defRPr sz="1000">
                <a:solidFill>
                  <a:schemeClr val="tx1"/>
                </a:solidFill>
                <a:latin typeface="Arial" panose="020B0604020202020204" pitchFamily="34" charset="0"/>
              </a:defRPr>
            </a:lvl3pPr>
            <a:lvl4pPr marL="1600200" indent="-228600" defTabSz="923925">
              <a:defRPr sz="1000">
                <a:solidFill>
                  <a:schemeClr val="tx1"/>
                </a:solidFill>
                <a:latin typeface="Arial" panose="020B0604020202020204" pitchFamily="34" charset="0"/>
              </a:defRPr>
            </a:lvl4pPr>
            <a:lvl5pPr marL="2057400" indent="-228600" defTabSz="923925">
              <a:defRPr sz="1000">
                <a:solidFill>
                  <a:schemeClr val="tx1"/>
                </a:solidFill>
                <a:latin typeface="Arial" panose="020B0604020202020204" pitchFamily="34" charset="0"/>
              </a:defRPr>
            </a:lvl5pPr>
            <a:lvl6pPr marL="2514600" indent="-228600" defTabSz="923925" eaLnBrk="0" fontAlgn="base" hangingPunct="0">
              <a:spcBef>
                <a:spcPct val="0"/>
              </a:spcBef>
              <a:spcAft>
                <a:spcPct val="0"/>
              </a:spcAft>
              <a:defRPr sz="1000">
                <a:solidFill>
                  <a:schemeClr val="tx1"/>
                </a:solidFill>
                <a:latin typeface="Arial" panose="020B0604020202020204" pitchFamily="34" charset="0"/>
              </a:defRPr>
            </a:lvl6pPr>
            <a:lvl7pPr marL="2971800" indent="-228600" defTabSz="923925" eaLnBrk="0" fontAlgn="base" hangingPunct="0">
              <a:spcBef>
                <a:spcPct val="0"/>
              </a:spcBef>
              <a:spcAft>
                <a:spcPct val="0"/>
              </a:spcAft>
              <a:defRPr sz="1000">
                <a:solidFill>
                  <a:schemeClr val="tx1"/>
                </a:solidFill>
                <a:latin typeface="Arial" panose="020B0604020202020204" pitchFamily="34" charset="0"/>
              </a:defRPr>
            </a:lvl7pPr>
            <a:lvl8pPr marL="3429000" indent="-228600" defTabSz="923925" eaLnBrk="0" fontAlgn="base" hangingPunct="0">
              <a:spcBef>
                <a:spcPct val="0"/>
              </a:spcBef>
              <a:spcAft>
                <a:spcPct val="0"/>
              </a:spcAft>
              <a:defRPr sz="1000">
                <a:solidFill>
                  <a:schemeClr val="tx1"/>
                </a:solidFill>
                <a:latin typeface="Arial" panose="020B0604020202020204" pitchFamily="34" charset="0"/>
              </a:defRPr>
            </a:lvl8pPr>
            <a:lvl9pPr marL="3886200" indent="-228600" defTabSz="923925" eaLnBrk="0" fontAlgn="base" hangingPunct="0">
              <a:spcBef>
                <a:spcPct val="0"/>
              </a:spcBef>
              <a:spcAft>
                <a:spcPct val="0"/>
              </a:spcAft>
              <a:defRPr sz="1000">
                <a:solidFill>
                  <a:schemeClr val="tx1"/>
                </a:solidFill>
                <a:latin typeface="Arial" panose="020B0604020202020204" pitchFamily="34" charset="0"/>
              </a:defRPr>
            </a:lvl9pPr>
          </a:lstStyle>
          <a:p>
            <a:r>
              <a:rPr lang="it-IT" altLang="it-IT">
                <a:latin typeface="Trebuchet MS" panose="020B0603020202020204" pitchFamily="34" charset="0"/>
              </a:rPr>
              <a:t>SAL dell'introduzione di MIRO</a:t>
            </a:r>
          </a:p>
        </p:txBody>
      </p:sp>
      <p:sp>
        <p:nvSpPr>
          <p:cNvPr id="10243" name="Rectangle 3">
            <a:extLst>
              <a:ext uri="{FF2B5EF4-FFF2-40B4-BE49-F238E27FC236}">
                <a16:creationId xmlns:a16="http://schemas.microsoft.com/office/drawing/2014/main" id="{62E22FF5-B743-E16C-2BFC-51271DC1A3ED}"/>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1000">
                <a:solidFill>
                  <a:schemeClr val="tx1"/>
                </a:solidFill>
                <a:latin typeface="Arial" panose="020B0604020202020204" pitchFamily="34" charset="0"/>
              </a:defRPr>
            </a:lvl1pPr>
            <a:lvl2pPr marL="742950" indent="-285750" defTabSz="923925">
              <a:defRPr sz="1000">
                <a:solidFill>
                  <a:schemeClr val="tx1"/>
                </a:solidFill>
                <a:latin typeface="Arial" panose="020B0604020202020204" pitchFamily="34" charset="0"/>
              </a:defRPr>
            </a:lvl2pPr>
            <a:lvl3pPr marL="1143000" indent="-228600" defTabSz="923925">
              <a:defRPr sz="1000">
                <a:solidFill>
                  <a:schemeClr val="tx1"/>
                </a:solidFill>
                <a:latin typeface="Arial" panose="020B0604020202020204" pitchFamily="34" charset="0"/>
              </a:defRPr>
            </a:lvl3pPr>
            <a:lvl4pPr marL="1600200" indent="-228600" defTabSz="923925">
              <a:defRPr sz="1000">
                <a:solidFill>
                  <a:schemeClr val="tx1"/>
                </a:solidFill>
                <a:latin typeface="Arial" panose="020B0604020202020204" pitchFamily="34" charset="0"/>
              </a:defRPr>
            </a:lvl4pPr>
            <a:lvl5pPr marL="2057400" indent="-228600" defTabSz="923925">
              <a:defRPr sz="1000">
                <a:solidFill>
                  <a:schemeClr val="tx1"/>
                </a:solidFill>
                <a:latin typeface="Arial" panose="020B0604020202020204" pitchFamily="34" charset="0"/>
              </a:defRPr>
            </a:lvl5pPr>
            <a:lvl6pPr marL="2514600" indent="-228600" defTabSz="923925" eaLnBrk="0" fontAlgn="base" hangingPunct="0">
              <a:spcBef>
                <a:spcPct val="0"/>
              </a:spcBef>
              <a:spcAft>
                <a:spcPct val="0"/>
              </a:spcAft>
              <a:defRPr sz="1000">
                <a:solidFill>
                  <a:schemeClr val="tx1"/>
                </a:solidFill>
                <a:latin typeface="Arial" panose="020B0604020202020204" pitchFamily="34" charset="0"/>
              </a:defRPr>
            </a:lvl6pPr>
            <a:lvl7pPr marL="2971800" indent="-228600" defTabSz="923925" eaLnBrk="0" fontAlgn="base" hangingPunct="0">
              <a:spcBef>
                <a:spcPct val="0"/>
              </a:spcBef>
              <a:spcAft>
                <a:spcPct val="0"/>
              </a:spcAft>
              <a:defRPr sz="1000">
                <a:solidFill>
                  <a:schemeClr val="tx1"/>
                </a:solidFill>
                <a:latin typeface="Arial" panose="020B0604020202020204" pitchFamily="34" charset="0"/>
              </a:defRPr>
            </a:lvl7pPr>
            <a:lvl8pPr marL="3429000" indent="-228600" defTabSz="923925" eaLnBrk="0" fontAlgn="base" hangingPunct="0">
              <a:spcBef>
                <a:spcPct val="0"/>
              </a:spcBef>
              <a:spcAft>
                <a:spcPct val="0"/>
              </a:spcAft>
              <a:defRPr sz="1000">
                <a:solidFill>
                  <a:schemeClr val="tx1"/>
                </a:solidFill>
                <a:latin typeface="Arial" panose="020B0604020202020204" pitchFamily="34" charset="0"/>
              </a:defRPr>
            </a:lvl8pPr>
            <a:lvl9pPr marL="3886200" indent="-228600" defTabSz="923925" eaLnBrk="0" fontAlgn="base" hangingPunct="0">
              <a:spcBef>
                <a:spcPct val="0"/>
              </a:spcBef>
              <a:spcAft>
                <a:spcPct val="0"/>
              </a:spcAft>
              <a:defRPr sz="1000">
                <a:solidFill>
                  <a:schemeClr val="tx1"/>
                </a:solidFill>
                <a:latin typeface="Arial" panose="020B0604020202020204" pitchFamily="34" charset="0"/>
              </a:defRPr>
            </a:lvl9pPr>
          </a:lstStyle>
          <a:p>
            <a:r>
              <a:rPr lang="it-IT" altLang="it-IT">
                <a:latin typeface="Trebuchet MS" panose="020B0603020202020204" pitchFamily="34" charset="0"/>
              </a:rPr>
              <a:t>Bologna, 12 Febbraio 2003</a:t>
            </a:r>
          </a:p>
        </p:txBody>
      </p:sp>
      <p:sp>
        <p:nvSpPr>
          <p:cNvPr id="10244" name="Rectangle 6">
            <a:extLst>
              <a:ext uri="{FF2B5EF4-FFF2-40B4-BE49-F238E27FC236}">
                <a16:creationId xmlns:a16="http://schemas.microsoft.com/office/drawing/2014/main" id="{35E5497E-A08D-EF25-371A-709A7DA29769}"/>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1000">
                <a:solidFill>
                  <a:schemeClr val="tx1"/>
                </a:solidFill>
                <a:latin typeface="Arial" panose="020B0604020202020204" pitchFamily="34" charset="0"/>
              </a:defRPr>
            </a:lvl1pPr>
            <a:lvl2pPr marL="742950" indent="-285750" defTabSz="923925">
              <a:defRPr sz="1000">
                <a:solidFill>
                  <a:schemeClr val="tx1"/>
                </a:solidFill>
                <a:latin typeface="Arial" panose="020B0604020202020204" pitchFamily="34" charset="0"/>
              </a:defRPr>
            </a:lvl2pPr>
            <a:lvl3pPr marL="1143000" indent="-228600" defTabSz="923925">
              <a:defRPr sz="1000">
                <a:solidFill>
                  <a:schemeClr val="tx1"/>
                </a:solidFill>
                <a:latin typeface="Arial" panose="020B0604020202020204" pitchFamily="34" charset="0"/>
              </a:defRPr>
            </a:lvl3pPr>
            <a:lvl4pPr marL="1600200" indent="-228600" defTabSz="923925">
              <a:defRPr sz="1000">
                <a:solidFill>
                  <a:schemeClr val="tx1"/>
                </a:solidFill>
                <a:latin typeface="Arial" panose="020B0604020202020204" pitchFamily="34" charset="0"/>
              </a:defRPr>
            </a:lvl4pPr>
            <a:lvl5pPr marL="2057400" indent="-228600" defTabSz="923925">
              <a:defRPr sz="1000">
                <a:solidFill>
                  <a:schemeClr val="tx1"/>
                </a:solidFill>
                <a:latin typeface="Arial" panose="020B0604020202020204" pitchFamily="34" charset="0"/>
              </a:defRPr>
            </a:lvl5pPr>
            <a:lvl6pPr marL="2514600" indent="-228600" defTabSz="923925" eaLnBrk="0" fontAlgn="base" hangingPunct="0">
              <a:spcBef>
                <a:spcPct val="0"/>
              </a:spcBef>
              <a:spcAft>
                <a:spcPct val="0"/>
              </a:spcAft>
              <a:defRPr sz="1000">
                <a:solidFill>
                  <a:schemeClr val="tx1"/>
                </a:solidFill>
                <a:latin typeface="Arial" panose="020B0604020202020204" pitchFamily="34" charset="0"/>
              </a:defRPr>
            </a:lvl6pPr>
            <a:lvl7pPr marL="2971800" indent="-228600" defTabSz="923925" eaLnBrk="0" fontAlgn="base" hangingPunct="0">
              <a:spcBef>
                <a:spcPct val="0"/>
              </a:spcBef>
              <a:spcAft>
                <a:spcPct val="0"/>
              </a:spcAft>
              <a:defRPr sz="1000">
                <a:solidFill>
                  <a:schemeClr val="tx1"/>
                </a:solidFill>
                <a:latin typeface="Arial" panose="020B0604020202020204" pitchFamily="34" charset="0"/>
              </a:defRPr>
            </a:lvl7pPr>
            <a:lvl8pPr marL="3429000" indent="-228600" defTabSz="923925" eaLnBrk="0" fontAlgn="base" hangingPunct="0">
              <a:spcBef>
                <a:spcPct val="0"/>
              </a:spcBef>
              <a:spcAft>
                <a:spcPct val="0"/>
              </a:spcAft>
              <a:defRPr sz="1000">
                <a:solidFill>
                  <a:schemeClr val="tx1"/>
                </a:solidFill>
                <a:latin typeface="Arial" panose="020B0604020202020204" pitchFamily="34" charset="0"/>
              </a:defRPr>
            </a:lvl8pPr>
            <a:lvl9pPr marL="3886200" indent="-228600" defTabSz="923925" eaLnBrk="0" fontAlgn="base" hangingPunct="0">
              <a:spcBef>
                <a:spcPct val="0"/>
              </a:spcBef>
              <a:spcAft>
                <a:spcPct val="0"/>
              </a:spcAft>
              <a:defRPr sz="1000">
                <a:solidFill>
                  <a:schemeClr val="tx1"/>
                </a:solidFill>
                <a:latin typeface="Arial" panose="020B0604020202020204" pitchFamily="34" charset="0"/>
              </a:defRPr>
            </a:lvl9pPr>
          </a:lstStyle>
          <a:p>
            <a:r>
              <a:rPr lang="it-IT" altLang="it-IT">
                <a:latin typeface="Trebuchet MS" panose="020B0603020202020204" pitchFamily="34" charset="0"/>
              </a:rPr>
              <a:t>G. Isani (Guido.Isani@nch.it)</a:t>
            </a:r>
          </a:p>
        </p:txBody>
      </p:sp>
      <p:sp>
        <p:nvSpPr>
          <p:cNvPr id="10245" name="Rectangle 2">
            <a:extLst>
              <a:ext uri="{FF2B5EF4-FFF2-40B4-BE49-F238E27FC236}">
                <a16:creationId xmlns:a16="http://schemas.microsoft.com/office/drawing/2014/main" id="{465B79B4-329E-A796-C046-1B3107E1594A}"/>
              </a:ext>
            </a:extLst>
          </p:cNvPr>
          <p:cNvSpPr>
            <a:spLocks noGrp="1" noRot="1" noChangeAspect="1" noChangeArrowheads="1" noTextEdit="1"/>
          </p:cNvSpPr>
          <p:nvPr>
            <p:ph type="sldImg"/>
          </p:nvPr>
        </p:nvSpPr>
        <p:spPr>
          <a:ln/>
        </p:spPr>
      </p:sp>
      <p:sp>
        <p:nvSpPr>
          <p:cNvPr id="10246" name="Rectangle 3">
            <a:extLst>
              <a:ext uri="{FF2B5EF4-FFF2-40B4-BE49-F238E27FC236}">
                <a16:creationId xmlns:a16="http://schemas.microsoft.com/office/drawing/2014/main" id="{2A4CCA5C-C67C-206A-6D65-8FC24FA63E9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14611505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8"/>
            <a:ext cx="10363200" cy="1470025"/>
          </a:xfrm>
        </p:spPr>
        <p:txBody>
          <a:bodyPr/>
          <a:lstStyle>
            <a:lvl1pPr>
              <a:defRPr>
                <a:latin typeface="Century Gothic" panose="020B0502020202020204" pitchFamily="34" charset="0"/>
              </a:defRPr>
            </a:lvl1pPr>
          </a:lstStyle>
          <a:p>
            <a:r>
              <a:rPr lang="it-IT" dirty="0"/>
              <a:t>Fare clic per modificare lo stile del titolo</a:t>
            </a:r>
          </a:p>
        </p:txBody>
      </p:sp>
      <p:sp>
        <p:nvSpPr>
          <p:cNvPr id="3" name="Sottotitolo 2"/>
          <p:cNvSpPr>
            <a:spLocks noGrp="1"/>
          </p:cNvSpPr>
          <p:nvPr>
            <p:ph type="subTitle" idx="1"/>
          </p:nvPr>
        </p:nvSpPr>
        <p:spPr>
          <a:xfrm>
            <a:off x="1828800" y="3886200"/>
            <a:ext cx="8534400" cy="1752600"/>
          </a:xfrm>
        </p:spPr>
        <p:txBody>
          <a:bodyPr/>
          <a:lstStyle>
            <a:lvl1pPr marL="0" indent="0" algn="ctr">
              <a:buNone/>
              <a:defRPr/>
            </a:lvl1pPr>
            <a:lvl2pPr marL="562722" indent="0" algn="ctr">
              <a:buNone/>
              <a:defRPr/>
            </a:lvl2pPr>
            <a:lvl3pPr marL="1125444" indent="0" algn="ctr">
              <a:buNone/>
              <a:defRPr/>
            </a:lvl3pPr>
            <a:lvl4pPr marL="1688165" indent="0" algn="ctr">
              <a:buNone/>
              <a:defRPr/>
            </a:lvl4pPr>
            <a:lvl5pPr marL="2250887" indent="0" algn="ctr">
              <a:buNone/>
              <a:defRPr/>
            </a:lvl5pPr>
            <a:lvl6pPr marL="2813609" indent="0" algn="ctr">
              <a:buNone/>
              <a:defRPr/>
            </a:lvl6pPr>
            <a:lvl7pPr marL="3376331" indent="0" algn="ctr">
              <a:buNone/>
              <a:defRPr/>
            </a:lvl7pPr>
            <a:lvl8pPr marL="3939052" indent="0" algn="ctr">
              <a:buNone/>
              <a:defRPr/>
            </a:lvl8pPr>
            <a:lvl9pPr marL="4501774" indent="0" algn="ctr">
              <a:buNone/>
              <a:defRPr/>
            </a:lvl9pPr>
          </a:lstStyle>
          <a:p>
            <a:r>
              <a:rPr lang="it-IT"/>
              <a:t>Fare clic per modificare lo stile del sottotitolo dello schema</a:t>
            </a:r>
          </a:p>
        </p:txBody>
      </p:sp>
      <p:sp>
        <p:nvSpPr>
          <p:cNvPr id="4" name="Rectangle 20">
            <a:extLst>
              <a:ext uri="{FF2B5EF4-FFF2-40B4-BE49-F238E27FC236}">
                <a16:creationId xmlns:a16="http://schemas.microsoft.com/office/drawing/2014/main" id="{CEA0668A-DA1E-EF8E-7D71-282C53904CF0}"/>
              </a:ext>
            </a:extLst>
          </p:cNvPr>
          <p:cNvSpPr>
            <a:spLocks noGrp="1" noChangeArrowheads="1"/>
          </p:cNvSpPr>
          <p:nvPr>
            <p:ph type="sldNum" sz="quarter" idx="10"/>
          </p:nvPr>
        </p:nvSpPr>
        <p:spPr/>
        <p:txBody>
          <a:bodyPr/>
          <a:lstStyle>
            <a:lvl1pPr>
              <a:defRPr>
                <a:solidFill>
                  <a:schemeClr val="bg1"/>
                </a:solidFill>
              </a:defRPr>
            </a:lvl1pPr>
          </a:lstStyle>
          <a:p>
            <a:pPr>
              <a:defRPr/>
            </a:pPr>
            <a:fld id="{B7021C5E-85E8-5C4A-938B-04177EFA4438}" type="slidenum">
              <a:rPr lang="it-IT" altLang="it-IT"/>
              <a:pPr>
                <a:defRPr/>
              </a:pPr>
              <a:t>‹N›</a:t>
            </a:fld>
            <a:endParaRPr lang="it-IT" altLang="it-IT"/>
          </a:p>
        </p:txBody>
      </p:sp>
    </p:spTree>
    <p:extLst>
      <p:ext uri="{BB962C8B-B14F-4D97-AF65-F5344CB8AC3E}">
        <p14:creationId xmlns:p14="http://schemas.microsoft.com/office/powerpoint/2010/main" val="1832396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3">
            <a:extLst>
              <a:ext uri="{FF2B5EF4-FFF2-40B4-BE49-F238E27FC236}">
                <a16:creationId xmlns:a16="http://schemas.microsoft.com/office/drawing/2014/main" id="{C1DBE3FC-CEC3-A013-8E7A-DF774C4B09F7}"/>
              </a:ext>
            </a:extLst>
          </p:cNvPr>
          <p:cNvSpPr>
            <a:spLocks noGrp="1"/>
          </p:cNvSpPr>
          <p:nvPr>
            <p:ph type="dt" sz="half" idx="10"/>
          </p:nvPr>
        </p:nvSpPr>
        <p:spPr/>
        <p:txBody>
          <a:bodyPr/>
          <a:lstStyle>
            <a:lvl1pPr>
              <a:defRPr/>
            </a:lvl1pPr>
          </a:lstStyle>
          <a:p>
            <a:pPr>
              <a:defRPr/>
            </a:pPr>
            <a:fld id="{B3B481B1-2F5B-B349-ABD8-CCACD1567BB9}" type="datetimeFigureOut">
              <a:rPr lang="it-IT"/>
              <a:pPr>
                <a:defRPr/>
              </a:pPr>
              <a:t>02/03/2023</a:t>
            </a:fld>
            <a:endParaRPr lang="it-IT"/>
          </a:p>
        </p:txBody>
      </p:sp>
      <p:sp>
        <p:nvSpPr>
          <p:cNvPr id="4" name="Segnaposto piè di pagina 4">
            <a:extLst>
              <a:ext uri="{FF2B5EF4-FFF2-40B4-BE49-F238E27FC236}">
                <a16:creationId xmlns:a16="http://schemas.microsoft.com/office/drawing/2014/main" id="{5DC81E27-9A34-21D9-913E-B5E6167A4F52}"/>
              </a:ext>
            </a:extLst>
          </p:cNvPr>
          <p:cNvSpPr>
            <a:spLocks noGrp="1"/>
          </p:cNvSpPr>
          <p:nvPr>
            <p:ph type="ftr" sz="quarter" idx="11"/>
          </p:nvPr>
        </p:nvSpPr>
        <p:spPr/>
        <p:txBody>
          <a:bodyPr/>
          <a:lstStyle>
            <a:lvl1pPr>
              <a:defRPr/>
            </a:lvl1pPr>
          </a:lstStyle>
          <a:p>
            <a:pPr>
              <a:defRPr/>
            </a:pPr>
            <a:endParaRPr lang="it-IT"/>
          </a:p>
        </p:txBody>
      </p:sp>
      <p:sp>
        <p:nvSpPr>
          <p:cNvPr id="5" name="Segnaposto numero diapositiva 5">
            <a:extLst>
              <a:ext uri="{FF2B5EF4-FFF2-40B4-BE49-F238E27FC236}">
                <a16:creationId xmlns:a16="http://schemas.microsoft.com/office/drawing/2014/main" id="{3F821C26-D780-34E1-4325-A377087F09D2}"/>
              </a:ext>
            </a:extLst>
          </p:cNvPr>
          <p:cNvSpPr>
            <a:spLocks noGrp="1"/>
          </p:cNvSpPr>
          <p:nvPr>
            <p:ph type="sldNum" sz="quarter" idx="12"/>
          </p:nvPr>
        </p:nvSpPr>
        <p:spPr/>
        <p:txBody>
          <a:bodyPr/>
          <a:lstStyle>
            <a:lvl1pPr>
              <a:defRPr/>
            </a:lvl1pPr>
          </a:lstStyle>
          <a:p>
            <a:pPr>
              <a:defRPr/>
            </a:pPr>
            <a:fld id="{976CFF08-2070-A444-B593-8D920A6A443E}" type="slidenum">
              <a:rPr lang="it-IT" altLang="it-IT"/>
              <a:pPr>
                <a:defRPr/>
              </a:pPr>
              <a:t>‹N›</a:t>
            </a:fld>
            <a:endParaRPr lang="it-IT" altLang="it-IT"/>
          </a:p>
        </p:txBody>
      </p:sp>
    </p:spTree>
    <p:extLst>
      <p:ext uri="{BB962C8B-B14F-4D97-AF65-F5344CB8AC3E}">
        <p14:creationId xmlns:p14="http://schemas.microsoft.com/office/powerpoint/2010/main" val="2697204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a:extLst>
              <a:ext uri="{FF2B5EF4-FFF2-40B4-BE49-F238E27FC236}">
                <a16:creationId xmlns:a16="http://schemas.microsoft.com/office/drawing/2014/main" id="{E156CDA5-799D-A02C-A297-87E966EC96D0}"/>
              </a:ext>
            </a:extLst>
          </p:cNvPr>
          <p:cNvSpPr>
            <a:spLocks noGrp="1"/>
          </p:cNvSpPr>
          <p:nvPr>
            <p:ph type="dt" sz="half" idx="10"/>
          </p:nvPr>
        </p:nvSpPr>
        <p:spPr/>
        <p:txBody>
          <a:bodyPr/>
          <a:lstStyle>
            <a:lvl1pPr>
              <a:defRPr/>
            </a:lvl1pPr>
          </a:lstStyle>
          <a:p>
            <a:pPr>
              <a:defRPr/>
            </a:pPr>
            <a:fld id="{62E34050-D4E3-E149-BD03-B9C4A8AB2642}" type="datetimeFigureOut">
              <a:rPr lang="it-IT"/>
              <a:pPr>
                <a:defRPr/>
              </a:pPr>
              <a:t>02/03/2023</a:t>
            </a:fld>
            <a:endParaRPr lang="it-IT"/>
          </a:p>
        </p:txBody>
      </p:sp>
      <p:sp>
        <p:nvSpPr>
          <p:cNvPr id="3" name="Segnaposto piè di pagina 4">
            <a:extLst>
              <a:ext uri="{FF2B5EF4-FFF2-40B4-BE49-F238E27FC236}">
                <a16:creationId xmlns:a16="http://schemas.microsoft.com/office/drawing/2014/main" id="{E04F3DA3-EB0C-3B60-150F-106CB434AC02}"/>
              </a:ext>
            </a:extLst>
          </p:cNvPr>
          <p:cNvSpPr>
            <a:spLocks noGrp="1"/>
          </p:cNvSpPr>
          <p:nvPr>
            <p:ph type="ftr" sz="quarter" idx="11"/>
          </p:nvPr>
        </p:nvSpPr>
        <p:spPr/>
        <p:txBody>
          <a:bodyPr/>
          <a:lstStyle>
            <a:lvl1pPr>
              <a:defRPr/>
            </a:lvl1pPr>
          </a:lstStyle>
          <a:p>
            <a:pPr>
              <a:defRPr/>
            </a:pPr>
            <a:endParaRPr lang="it-IT"/>
          </a:p>
        </p:txBody>
      </p:sp>
      <p:sp>
        <p:nvSpPr>
          <p:cNvPr id="4" name="Segnaposto numero diapositiva 5">
            <a:extLst>
              <a:ext uri="{FF2B5EF4-FFF2-40B4-BE49-F238E27FC236}">
                <a16:creationId xmlns:a16="http://schemas.microsoft.com/office/drawing/2014/main" id="{75077F6D-6386-6D26-2B78-508E77F8EDD3}"/>
              </a:ext>
            </a:extLst>
          </p:cNvPr>
          <p:cNvSpPr>
            <a:spLocks noGrp="1"/>
          </p:cNvSpPr>
          <p:nvPr>
            <p:ph type="sldNum" sz="quarter" idx="12"/>
          </p:nvPr>
        </p:nvSpPr>
        <p:spPr/>
        <p:txBody>
          <a:bodyPr/>
          <a:lstStyle>
            <a:lvl1pPr>
              <a:defRPr/>
            </a:lvl1pPr>
          </a:lstStyle>
          <a:p>
            <a:pPr>
              <a:defRPr/>
            </a:pPr>
            <a:fld id="{0E1906A1-9AC6-1042-8396-264BD0923783}" type="slidenum">
              <a:rPr lang="it-IT" altLang="it-IT"/>
              <a:pPr>
                <a:defRPr/>
              </a:pPr>
              <a:t>‹N›</a:t>
            </a:fld>
            <a:endParaRPr lang="it-IT" altLang="it-IT"/>
          </a:p>
        </p:txBody>
      </p:sp>
    </p:spTree>
    <p:extLst>
      <p:ext uri="{BB962C8B-B14F-4D97-AF65-F5344CB8AC3E}">
        <p14:creationId xmlns:p14="http://schemas.microsoft.com/office/powerpoint/2010/main" val="651446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3">
            <a:extLst>
              <a:ext uri="{FF2B5EF4-FFF2-40B4-BE49-F238E27FC236}">
                <a16:creationId xmlns:a16="http://schemas.microsoft.com/office/drawing/2014/main" id="{4017E40D-1CFC-A4E6-0B12-7C2DAD46A785}"/>
              </a:ext>
            </a:extLst>
          </p:cNvPr>
          <p:cNvSpPr>
            <a:spLocks noGrp="1"/>
          </p:cNvSpPr>
          <p:nvPr>
            <p:ph type="dt" sz="half" idx="10"/>
          </p:nvPr>
        </p:nvSpPr>
        <p:spPr/>
        <p:txBody>
          <a:bodyPr/>
          <a:lstStyle>
            <a:lvl1pPr>
              <a:defRPr/>
            </a:lvl1pPr>
          </a:lstStyle>
          <a:p>
            <a:pPr>
              <a:defRPr/>
            </a:pPr>
            <a:fld id="{19B33358-6E64-A540-B759-95944603E3ED}" type="datetimeFigureOut">
              <a:rPr lang="it-IT"/>
              <a:pPr>
                <a:defRPr/>
              </a:pPr>
              <a:t>02/03/2023</a:t>
            </a:fld>
            <a:endParaRPr lang="it-IT"/>
          </a:p>
        </p:txBody>
      </p:sp>
      <p:sp>
        <p:nvSpPr>
          <p:cNvPr id="6" name="Segnaposto piè di pagina 4">
            <a:extLst>
              <a:ext uri="{FF2B5EF4-FFF2-40B4-BE49-F238E27FC236}">
                <a16:creationId xmlns:a16="http://schemas.microsoft.com/office/drawing/2014/main" id="{DAE02D3A-DDC1-0E18-D789-C18D192246E8}"/>
              </a:ext>
            </a:extLst>
          </p:cNvPr>
          <p:cNvSpPr>
            <a:spLocks noGrp="1"/>
          </p:cNvSpPr>
          <p:nvPr>
            <p:ph type="ftr" sz="quarter" idx="11"/>
          </p:nvPr>
        </p:nvSpPr>
        <p:spPr/>
        <p:txBody>
          <a:bodyPr/>
          <a:lstStyle>
            <a:lvl1pPr>
              <a:defRPr/>
            </a:lvl1pPr>
          </a:lstStyle>
          <a:p>
            <a:pPr>
              <a:defRPr/>
            </a:pPr>
            <a:endParaRPr lang="it-IT"/>
          </a:p>
        </p:txBody>
      </p:sp>
      <p:sp>
        <p:nvSpPr>
          <p:cNvPr id="7" name="Segnaposto numero diapositiva 5">
            <a:extLst>
              <a:ext uri="{FF2B5EF4-FFF2-40B4-BE49-F238E27FC236}">
                <a16:creationId xmlns:a16="http://schemas.microsoft.com/office/drawing/2014/main" id="{EE68E4D7-4ED4-70B5-1D29-8DABF19DA532}"/>
              </a:ext>
            </a:extLst>
          </p:cNvPr>
          <p:cNvSpPr>
            <a:spLocks noGrp="1"/>
          </p:cNvSpPr>
          <p:nvPr>
            <p:ph type="sldNum" sz="quarter" idx="12"/>
          </p:nvPr>
        </p:nvSpPr>
        <p:spPr/>
        <p:txBody>
          <a:bodyPr/>
          <a:lstStyle>
            <a:lvl1pPr>
              <a:defRPr/>
            </a:lvl1pPr>
          </a:lstStyle>
          <a:p>
            <a:pPr>
              <a:defRPr/>
            </a:pPr>
            <a:fld id="{FEF85346-F7EC-DB4A-AF9B-9B56AAD2EBB2}" type="slidenum">
              <a:rPr lang="it-IT" altLang="it-IT"/>
              <a:pPr>
                <a:defRPr/>
              </a:pPr>
              <a:t>‹N›</a:t>
            </a:fld>
            <a:endParaRPr lang="it-IT" altLang="it-IT"/>
          </a:p>
        </p:txBody>
      </p:sp>
    </p:spTree>
    <p:extLst>
      <p:ext uri="{BB962C8B-B14F-4D97-AF65-F5344CB8AC3E}">
        <p14:creationId xmlns:p14="http://schemas.microsoft.com/office/powerpoint/2010/main" val="31327658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3">
            <a:extLst>
              <a:ext uri="{FF2B5EF4-FFF2-40B4-BE49-F238E27FC236}">
                <a16:creationId xmlns:a16="http://schemas.microsoft.com/office/drawing/2014/main" id="{CA694CF0-1772-EA5C-6119-277F1BE0D1F6}"/>
              </a:ext>
            </a:extLst>
          </p:cNvPr>
          <p:cNvSpPr>
            <a:spLocks noGrp="1"/>
          </p:cNvSpPr>
          <p:nvPr>
            <p:ph type="dt" sz="half" idx="10"/>
          </p:nvPr>
        </p:nvSpPr>
        <p:spPr/>
        <p:txBody>
          <a:bodyPr/>
          <a:lstStyle>
            <a:lvl1pPr>
              <a:defRPr/>
            </a:lvl1pPr>
          </a:lstStyle>
          <a:p>
            <a:pPr>
              <a:defRPr/>
            </a:pPr>
            <a:fld id="{1C6AE15A-3EA3-B149-932C-16BA78433071}" type="datetimeFigureOut">
              <a:rPr lang="it-IT"/>
              <a:pPr>
                <a:defRPr/>
              </a:pPr>
              <a:t>02/03/2023</a:t>
            </a:fld>
            <a:endParaRPr lang="it-IT"/>
          </a:p>
        </p:txBody>
      </p:sp>
      <p:sp>
        <p:nvSpPr>
          <p:cNvPr id="6" name="Segnaposto piè di pagina 4">
            <a:extLst>
              <a:ext uri="{FF2B5EF4-FFF2-40B4-BE49-F238E27FC236}">
                <a16:creationId xmlns:a16="http://schemas.microsoft.com/office/drawing/2014/main" id="{C57194BB-31A9-62D5-FA85-EC122D4D8DC9}"/>
              </a:ext>
            </a:extLst>
          </p:cNvPr>
          <p:cNvSpPr>
            <a:spLocks noGrp="1"/>
          </p:cNvSpPr>
          <p:nvPr>
            <p:ph type="ftr" sz="quarter" idx="11"/>
          </p:nvPr>
        </p:nvSpPr>
        <p:spPr/>
        <p:txBody>
          <a:bodyPr/>
          <a:lstStyle>
            <a:lvl1pPr>
              <a:defRPr/>
            </a:lvl1pPr>
          </a:lstStyle>
          <a:p>
            <a:pPr>
              <a:defRPr/>
            </a:pPr>
            <a:endParaRPr lang="it-IT"/>
          </a:p>
        </p:txBody>
      </p:sp>
      <p:sp>
        <p:nvSpPr>
          <p:cNvPr id="7" name="Segnaposto numero diapositiva 5">
            <a:extLst>
              <a:ext uri="{FF2B5EF4-FFF2-40B4-BE49-F238E27FC236}">
                <a16:creationId xmlns:a16="http://schemas.microsoft.com/office/drawing/2014/main" id="{961F716A-047D-7861-7BDB-C1FEBB27E04F}"/>
              </a:ext>
            </a:extLst>
          </p:cNvPr>
          <p:cNvSpPr>
            <a:spLocks noGrp="1"/>
          </p:cNvSpPr>
          <p:nvPr>
            <p:ph type="sldNum" sz="quarter" idx="12"/>
          </p:nvPr>
        </p:nvSpPr>
        <p:spPr/>
        <p:txBody>
          <a:bodyPr/>
          <a:lstStyle>
            <a:lvl1pPr>
              <a:defRPr/>
            </a:lvl1pPr>
          </a:lstStyle>
          <a:p>
            <a:pPr>
              <a:defRPr/>
            </a:pPr>
            <a:fld id="{02FA5201-4B0D-3D40-93C8-68DF94F65522}" type="slidenum">
              <a:rPr lang="it-IT" altLang="it-IT"/>
              <a:pPr>
                <a:defRPr/>
              </a:pPr>
              <a:t>‹N›</a:t>
            </a:fld>
            <a:endParaRPr lang="it-IT" altLang="it-IT"/>
          </a:p>
        </p:txBody>
      </p:sp>
    </p:spTree>
    <p:extLst>
      <p:ext uri="{BB962C8B-B14F-4D97-AF65-F5344CB8AC3E}">
        <p14:creationId xmlns:p14="http://schemas.microsoft.com/office/powerpoint/2010/main" val="2471675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1B8EE18-0909-166A-6CDA-EC4E22F88817}"/>
              </a:ext>
            </a:extLst>
          </p:cNvPr>
          <p:cNvSpPr>
            <a:spLocks noGrp="1"/>
          </p:cNvSpPr>
          <p:nvPr>
            <p:ph type="dt" sz="half" idx="10"/>
          </p:nvPr>
        </p:nvSpPr>
        <p:spPr/>
        <p:txBody>
          <a:bodyPr/>
          <a:lstStyle>
            <a:lvl1pPr>
              <a:defRPr/>
            </a:lvl1pPr>
          </a:lstStyle>
          <a:p>
            <a:pPr>
              <a:defRPr/>
            </a:pPr>
            <a:fld id="{6CD4320F-09DD-A642-80AB-A64736965D3B}" type="datetimeFigureOut">
              <a:rPr lang="it-IT"/>
              <a:pPr>
                <a:defRPr/>
              </a:pPr>
              <a:t>02/03/2023</a:t>
            </a:fld>
            <a:endParaRPr lang="it-IT"/>
          </a:p>
        </p:txBody>
      </p:sp>
      <p:sp>
        <p:nvSpPr>
          <p:cNvPr id="5" name="Segnaposto piè di pagina 4">
            <a:extLst>
              <a:ext uri="{FF2B5EF4-FFF2-40B4-BE49-F238E27FC236}">
                <a16:creationId xmlns:a16="http://schemas.microsoft.com/office/drawing/2014/main" id="{5787824F-66CB-9ED7-D0EB-5A61CFEF5B83}"/>
              </a:ext>
            </a:extLst>
          </p:cNvPr>
          <p:cNvSpPr>
            <a:spLocks noGrp="1"/>
          </p:cNvSpPr>
          <p:nvPr>
            <p:ph type="ftr" sz="quarter" idx="11"/>
          </p:nvPr>
        </p:nvSpPr>
        <p:spPr/>
        <p:txBody>
          <a:bodyPr/>
          <a:lstStyle>
            <a:lvl1pPr>
              <a:defRPr/>
            </a:lvl1pPr>
          </a:lstStyle>
          <a:p>
            <a:pPr>
              <a:defRPr/>
            </a:pPr>
            <a:endParaRPr lang="it-IT"/>
          </a:p>
        </p:txBody>
      </p:sp>
      <p:sp>
        <p:nvSpPr>
          <p:cNvPr id="6" name="Segnaposto numero diapositiva 5">
            <a:extLst>
              <a:ext uri="{FF2B5EF4-FFF2-40B4-BE49-F238E27FC236}">
                <a16:creationId xmlns:a16="http://schemas.microsoft.com/office/drawing/2014/main" id="{61F994E7-4E89-BFC3-39B4-B80B5468364B}"/>
              </a:ext>
            </a:extLst>
          </p:cNvPr>
          <p:cNvSpPr>
            <a:spLocks noGrp="1"/>
          </p:cNvSpPr>
          <p:nvPr>
            <p:ph type="sldNum" sz="quarter" idx="12"/>
          </p:nvPr>
        </p:nvSpPr>
        <p:spPr/>
        <p:txBody>
          <a:bodyPr/>
          <a:lstStyle>
            <a:lvl1pPr>
              <a:defRPr/>
            </a:lvl1pPr>
          </a:lstStyle>
          <a:p>
            <a:pPr>
              <a:defRPr/>
            </a:pPr>
            <a:fld id="{F7421046-E1F2-A54F-A334-02CB97B1468A}" type="slidenum">
              <a:rPr lang="it-IT" altLang="it-IT"/>
              <a:pPr>
                <a:defRPr/>
              </a:pPr>
              <a:t>‹N›</a:t>
            </a:fld>
            <a:endParaRPr lang="it-IT" altLang="it-IT"/>
          </a:p>
        </p:txBody>
      </p:sp>
    </p:spTree>
    <p:extLst>
      <p:ext uri="{BB962C8B-B14F-4D97-AF65-F5344CB8AC3E}">
        <p14:creationId xmlns:p14="http://schemas.microsoft.com/office/powerpoint/2010/main" val="18617606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F5CE684-668D-D51C-10EE-A74FD61F92D2}"/>
              </a:ext>
            </a:extLst>
          </p:cNvPr>
          <p:cNvSpPr>
            <a:spLocks noGrp="1"/>
          </p:cNvSpPr>
          <p:nvPr>
            <p:ph type="dt" sz="half" idx="10"/>
          </p:nvPr>
        </p:nvSpPr>
        <p:spPr/>
        <p:txBody>
          <a:bodyPr/>
          <a:lstStyle>
            <a:lvl1pPr>
              <a:defRPr/>
            </a:lvl1pPr>
          </a:lstStyle>
          <a:p>
            <a:pPr>
              <a:defRPr/>
            </a:pPr>
            <a:fld id="{C21ADA44-4C70-7242-B181-C67C239D8F74}" type="datetimeFigureOut">
              <a:rPr lang="it-IT"/>
              <a:pPr>
                <a:defRPr/>
              </a:pPr>
              <a:t>02/03/2023</a:t>
            </a:fld>
            <a:endParaRPr lang="it-IT"/>
          </a:p>
        </p:txBody>
      </p:sp>
      <p:sp>
        <p:nvSpPr>
          <p:cNvPr id="5" name="Segnaposto piè di pagina 4">
            <a:extLst>
              <a:ext uri="{FF2B5EF4-FFF2-40B4-BE49-F238E27FC236}">
                <a16:creationId xmlns:a16="http://schemas.microsoft.com/office/drawing/2014/main" id="{6ECF666A-6AAF-ADC9-1764-ABCB68A51F45}"/>
              </a:ext>
            </a:extLst>
          </p:cNvPr>
          <p:cNvSpPr>
            <a:spLocks noGrp="1"/>
          </p:cNvSpPr>
          <p:nvPr>
            <p:ph type="ftr" sz="quarter" idx="11"/>
          </p:nvPr>
        </p:nvSpPr>
        <p:spPr/>
        <p:txBody>
          <a:bodyPr/>
          <a:lstStyle>
            <a:lvl1pPr>
              <a:defRPr/>
            </a:lvl1pPr>
          </a:lstStyle>
          <a:p>
            <a:pPr>
              <a:defRPr/>
            </a:pPr>
            <a:endParaRPr lang="it-IT"/>
          </a:p>
        </p:txBody>
      </p:sp>
      <p:sp>
        <p:nvSpPr>
          <p:cNvPr id="6" name="Segnaposto numero diapositiva 5">
            <a:extLst>
              <a:ext uri="{FF2B5EF4-FFF2-40B4-BE49-F238E27FC236}">
                <a16:creationId xmlns:a16="http://schemas.microsoft.com/office/drawing/2014/main" id="{49BA164F-BDEE-FEC2-15F6-EA33777AE419}"/>
              </a:ext>
            </a:extLst>
          </p:cNvPr>
          <p:cNvSpPr>
            <a:spLocks noGrp="1"/>
          </p:cNvSpPr>
          <p:nvPr>
            <p:ph type="sldNum" sz="quarter" idx="12"/>
          </p:nvPr>
        </p:nvSpPr>
        <p:spPr/>
        <p:txBody>
          <a:bodyPr/>
          <a:lstStyle>
            <a:lvl1pPr>
              <a:defRPr/>
            </a:lvl1pPr>
          </a:lstStyle>
          <a:p>
            <a:pPr>
              <a:defRPr/>
            </a:pPr>
            <a:fld id="{E381E16A-D487-EC49-823B-BB3C152CD529}" type="slidenum">
              <a:rPr lang="it-IT" altLang="it-IT"/>
              <a:pPr>
                <a:defRPr/>
              </a:pPr>
              <a:t>‹N›</a:t>
            </a:fld>
            <a:endParaRPr lang="it-IT" altLang="it-IT"/>
          </a:p>
        </p:txBody>
      </p:sp>
    </p:spTree>
    <p:extLst>
      <p:ext uri="{BB962C8B-B14F-4D97-AF65-F5344CB8AC3E}">
        <p14:creationId xmlns:p14="http://schemas.microsoft.com/office/powerpoint/2010/main" val="3619134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2" name="Rectangle 20">
            <a:extLst>
              <a:ext uri="{FF2B5EF4-FFF2-40B4-BE49-F238E27FC236}">
                <a16:creationId xmlns:a16="http://schemas.microsoft.com/office/drawing/2014/main" id="{F5C347D5-DE30-23B5-E3EB-2CF4B780828B}"/>
              </a:ext>
            </a:extLst>
          </p:cNvPr>
          <p:cNvSpPr txBox="1">
            <a:spLocks noChangeArrowheads="1"/>
          </p:cNvSpPr>
          <p:nvPr userDrawn="1"/>
        </p:nvSpPr>
        <p:spPr>
          <a:xfrm>
            <a:off x="4837113" y="6481763"/>
            <a:ext cx="2536825" cy="250825"/>
          </a:xfrm>
          <a:prstGeom prst="rect">
            <a:avLst/>
          </a:prstGeom>
          <a:ln/>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defRPr/>
            </a:pPr>
            <a:fld id="{A9EA0B78-65FF-C645-B88B-3EBFE3A37ABC}" type="slidenum">
              <a:rPr lang="it-IT" altLang="it-IT" sz="1100">
                <a:latin typeface="Century Gothic" panose="020B0502020202020204" pitchFamily="34" charset="0"/>
              </a:rPr>
              <a:pPr algn="ctr">
                <a:defRPr/>
              </a:pPr>
              <a:t>‹N›</a:t>
            </a:fld>
            <a:endParaRPr lang="it-IT" altLang="it-IT" sz="1100">
              <a:latin typeface="Century Gothic" panose="020B0502020202020204" pitchFamily="34" charset="0"/>
            </a:endParaRPr>
          </a:p>
        </p:txBody>
      </p:sp>
      <p:pic>
        <p:nvPicPr>
          <p:cNvPr id="4" name="Segnaposto contenuto 4" descr="Immagine che contiene disegnando&#10;&#10;Descrizione generata automaticamente">
            <a:extLst>
              <a:ext uri="{FF2B5EF4-FFF2-40B4-BE49-F238E27FC236}">
                <a16:creationId xmlns:a16="http://schemas.microsoft.com/office/drawing/2014/main" id="{3716B210-7046-ACD5-9939-94DF0020C800}"/>
              </a:ext>
            </a:extLst>
          </p:cNvPr>
          <p:cNvPicPr>
            <a:picLocks noChangeAspect="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404600" y="6335713"/>
            <a:ext cx="503238"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sp>
        <p:nvSpPr>
          <p:cNvPr id="3" name="Segnaposto contenuto 2"/>
          <p:cNvSpPr>
            <a:spLocks noGrp="1"/>
          </p:cNvSpPr>
          <p:nvPr>
            <p:ph idx="1"/>
          </p:nvPr>
        </p:nvSpPr>
        <p:spPr>
          <a:xfrm>
            <a:off x="616688" y="876300"/>
            <a:ext cx="10978412" cy="5289553"/>
          </a:xfrm>
        </p:spPr>
        <p:txBody>
          <a:bodyPr/>
          <a:lstStyle>
            <a:lvl1pPr algn="just">
              <a:lnSpc>
                <a:spcPct val="110000"/>
              </a:lnSpc>
              <a:defRPr sz="1700">
                <a:latin typeface="Century Gothic" panose="020B0502020202020204" pitchFamily="34" charset="0"/>
              </a:defRPr>
            </a:lvl1pPr>
            <a:lvl2pPr>
              <a:defRPr sz="1700">
                <a:latin typeface="Century Gothic" panose="020B0502020202020204" pitchFamily="34" charset="0"/>
              </a:defRPr>
            </a:lvl2pPr>
            <a:lvl3pPr>
              <a:defRPr sz="1700">
                <a:latin typeface="Century Gothic" panose="020B0502020202020204" pitchFamily="34" charset="0"/>
              </a:defRPr>
            </a:lvl3pPr>
            <a:lvl4pPr>
              <a:defRPr sz="1700">
                <a:latin typeface="Century Gothic" panose="020B0502020202020204" pitchFamily="34" charset="0"/>
              </a:defRPr>
            </a:lvl4pPr>
            <a:lvl5pPr>
              <a:defRPr sz="1700">
                <a:latin typeface="Century Gothic" panose="020B0502020202020204" pitchFamily="34" charset="0"/>
              </a:defRPr>
            </a:lvl5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5" name="Titolo 4"/>
          <p:cNvSpPr>
            <a:spLocks noGrp="1"/>
          </p:cNvSpPr>
          <p:nvPr>
            <p:ph type="title"/>
          </p:nvPr>
        </p:nvSpPr>
        <p:spPr>
          <a:xfrm>
            <a:off x="616688" y="107947"/>
            <a:ext cx="10978412" cy="428758"/>
          </a:xfrm>
          <a:prstGeom prst="rect">
            <a:avLst/>
          </a:prstGeom>
        </p:spPr>
        <p:txBody>
          <a:bodyPr anchor="ctr"/>
          <a:lstStyle>
            <a:lvl1pPr algn="l">
              <a:defRPr sz="2800">
                <a:solidFill>
                  <a:schemeClr val="bg1"/>
                </a:solidFill>
                <a:latin typeface="Century Gothic" panose="020B0502020202020204" pitchFamily="34" charset="0"/>
              </a:defRPr>
            </a:lvl1pPr>
          </a:lstStyle>
          <a:p>
            <a:r>
              <a:rPr lang="it-IT" dirty="0"/>
              <a:t>Fare clic per modificare lo stile del titolo</a:t>
            </a:r>
          </a:p>
        </p:txBody>
      </p:sp>
    </p:spTree>
    <p:extLst>
      <p:ext uri="{BB962C8B-B14F-4D97-AF65-F5344CB8AC3E}">
        <p14:creationId xmlns:p14="http://schemas.microsoft.com/office/powerpoint/2010/main" val="3497145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Rectangle 20">
            <a:extLst>
              <a:ext uri="{FF2B5EF4-FFF2-40B4-BE49-F238E27FC236}">
                <a16:creationId xmlns:a16="http://schemas.microsoft.com/office/drawing/2014/main" id="{F145A4FA-E725-0E76-CE0D-3274D0C444D0}"/>
              </a:ext>
            </a:extLst>
          </p:cNvPr>
          <p:cNvSpPr>
            <a:spLocks noGrp="1" noChangeArrowheads="1"/>
          </p:cNvSpPr>
          <p:nvPr>
            <p:ph type="sldNum" sz="quarter" idx="10"/>
          </p:nvPr>
        </p:nvSpPr>
        <p:spPr>
          <a:xfrm>
            <a:off x="4830763" y="6511925"/>
            <a:ext cx="2536825" cy="250825"/>
          </a:xfrm>
        </p:spPr>
        <p:txBody>
          <a:bodyPr/>
          <a:lstStyle>
            <a:lvl1pPr>
              <a:defRPr/>
            </a:lvl1pPr>
          </a:lstStyle>
          <a:p>
            <a:pPr>
              <a:defRPr/>
            </a:pPr>
            <a:fld id="{6486E941-CADD-A74E-9854-E0183CCCEC43}" type="slidenum">
              <a:rPr lang="it-IT" altLang="it-IT"/>
              <a:pPr>
                <a:defRPr/>
              </a:pPr>
              <a:t>‹N›</a:t>
            </a:fld>
            <a:endParaRPr lang="it-IT" altLang="it-IT"/>
          </a:p>
        </p:txBody>
      </p:sp>
    </p:spTree>
    <p:extLst>
      <p:ext uri="{BB962C8B-B14F-4D97-AF65-F5344CB8AC3E}">
        <p14:creationId xmlns:p14="http://schemas.microsoft.com/office/powerpoint/2010/main" val="492940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914400" y="1600200"/>
            <a:ext cx="5087815" cy="4114800"/>
          </a:xfrm>
        </p:spPr>
        <p:txBody>
          <a:bodyPr/>
          <a:lstStyle>
            <a:lvl1pPr>
              <a:defRPr sz="2000">
                <a:latin typeface="Century Gothic" panose="020B0502020202020204" pitchFamily="34" charset="0"/>
              </a:defRPr>
            </a:lvl1pPr>
            <a:lvl2pPr>
              <a:defRPr sz="1846">
                <a:latin typeface="Century Gothic" panose="020B0502020202020204" pitchFamily="34" charset="0"/>
              </a:defRPr>
            </a:lvl2pPr>
            <a:lvl3pPr>
              <a:defRPr sz="1846">
                <a:latin typeface="Century Gothic" panose="020B0502020202020204" pitchFamily="34" charset="0"/>
              </a:defRPr>
            </a:lvl3pPr>
            <a:lvl4pPr>
              <a:defRPr sz="1846">
                <a:latin typeface="Century Gothic" panose="020B0502020202020204" pitchFamily="34" charset="0"/>
              </a:defRPr>
            </a:lvl4pPr>
            <a:lvl5pPr>
              <a:defRPr sz="1846">
                <a:latin typeface="Century Gothic" panose="020B0502020202020204" pitchFamily="34" charset="0"/>
              </a:defRPr>
            </a:lvl5pPr>
            <a:lvl6pPr>
              <a:defRPr sz="2215"/>
            </a:lvl6pPr>
            <a:lvl7pPr>
              <a:defRPr sz="2215"/>
            </a:lvl7pPr>
            <a:lvl8pPr>
              <a:defRPr sz="2215"/>
            </a:lvl8pPr>
            <a:lvl9pPr>
              <a:defRPr sz="2215"/>
            </a:lvl9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contenuto 3"/>
          <p:cNvSpPr>
            <a:spLocks noGrp="1"/>
          </p:cNvSpPr>
          <p:nvPr>
            <p:ph sz="half" idx="2"/>
          </p:nvPr>
        </p:nvSpPr>
        <p:spPr>
          <a:xfrm>
            <a:off x="6189786" y="1600200"/>
            <a:ext cx="5087815" cy="4114800"/>
          </a:xfrm>
        </p:spPr>
        <p:txBody>
          <a:bodyPr/>
          <a:lstStyle>
            <a:lvl1pPr>
              <a:defRPr sz="2000">
                <a:latin typeface="Century Gothic" panose="020B0502020202020204" pitchFamily="34" charset="0"/>
              </a:defRPr>
            </a:lvl1pPr>
            <a:lvl2pPr>
              <a:defRPr sz="1846">
                <a:latin typeface="Century Gothic" panose="020B0502020202020204" pitchFamily="34" charset="0"/>
              </a:defRPr>
            </a:lvl2pPr>
            <a:lvl3pPr>
              <a:defRPr sz="1846">
                <a:latin typeface="Century Gothic" panose="020B0502020202020204" pitchFamily="34" charset="0"/>
              </a:defRPr>
            </a:lvl3pPr>
            <a:lvl4pPr>
              <a:defRPr sz="1846">
                <a:latin typeface="Century Gothic" panose="020B0502020202020204" pitchFamily="34" charset="0"/>
              </a:defRPr>
            </a:lvl4pPr>
            <a:lvl5pPr>
              <a:defRPr sz="1846">
                <a:latin typeface="Century Gothic" panose="020B0502020202020204" pitchFamily="34" charset="0"/>
              </a:defRPr>
            </a:lvl5pPr>
            <a:lvl6pPr>
              <a:defRPr sz="2215"/>
            </a:lvl6pPr>
            <a:lvl7pPr>
              <a:defRPr sz="2215"/>
            </a:lvl7pPr>
            <a:lvl8pPr>
              <a:defRPr sz="2215"/>
            </a:lvl8pPr>
            <a:lvl9pPr>
              <a:defRPr sz="2215"/>
            </a:lvl9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2" name="Rectangle 20">
            <a:extLst>
              <a:ext uri="{FF2B5EF4-FFF2-40B4-BE49-F238E27FC236}">
                <a16:creationId xmlns:a16="http://schemas.microsoft.com/office/drawing/2014/main" id="{C56349C0-C594-2F75-62B9-B52D1D488244}"/>
              </a:ext>
            </a:extLst>
          </p:cNvPr>
          <p:cNvSpPr>
            <a:spLocks noGrp="1" noChangeArrowheads="1"/>
          </p:cNvSpPr>
          <p:nvPr>
            <p:ph type="sldNum" sz="quarter" idx="10"/>
          </p:nvPr>
        </p:nvSpPr>
        <p:spPr>
          <a:xfrm>
            <a:off x="4830763" y="6511925"/>
            <a:ext cx="2536825" cy="250825"/>
          </a:xfrm>
        </p:spPr>
        <p:txBody>
          <a:bodyPr/>
          <a:lstStyle>
            <a:lvl1pPr>
              <a:defRPr/>
            </a:lvl1pPr>
          </a:lstStyle>
          <a:p>
            <a:pPr>
              <a:defRPr/>
            </a:pPr>
            <a:fld id="{CBA9087A-279A-9A42-AB1D-75468272CFC4}" type="slidenum">
              <a:rPr lang="it-IT" altLang="it-IT"/>
              <a:pPr>
                <a:defRPr/>
              </a:pPr>
              <a:t>‹N›</a:t>
            </a:fld>
            <a:endParaRPr lang="it-IT" altLang="it-IT"/>
          </a:p>
        </p:txBody>
      </p:sp>
    </p:spTree>
    <p:extLst>
      <p:ext uri="{BB962C8B-B14F-4D97-AF65-F5344CB8AC3E}">
        <p14:creationId xmlns:p14="http://schemas.microsoft.com/office/powerpoint/2010/main" val="1139600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9696EF75-6717-CD87-9452-48B2C64F5D43}"/>
              </a:ext>
            </a:extLst>
          </p:cNvPr>
          <p:cNvSpPr>
            <a:spLocks noGrp="1"/>
          </p:cNvSpPr>
          <p:nvPr>
            <p:ph type="dt" sz="half" idx="10"/>
          </p:nvPr>
        </p:nvSpPr>
        <p:spPr/>
        <p:txBody>
          <a:bodyPr/>
          <a:lstStyle>
            <a:lvl1pPr>
              <a:defRPr/>
            </a:lvl1pPr>
          </a:lstStyle>
          <a:p>
            <a:pPr>
              <a:defRPr/>
            </a:pPr>
            <a:fld id="{6E7E128E-AB23-6440-B0C8-31C1BA73FB0F}" type="datetimeFigureOut">
              <a:rPr lang="it-IT"/>
              <a:pPr>
                <a:defRPr/>
              </a:pPr>
              <a:t>02/03/2023</a:t>
            </a:fld>
            <a:endParaRPr lang="it-IT"/>
          </a:p>
        </p:txBody>
      </p:sp>
      <p:sp>
        <p:nvSpPr>
          <p:cNvPr id="5" name="Segnaposto piè di pagina 4">
            <a:extLst>
              <a:ext uri="{FF2B5EF4-FFF2-40B4-BE49-F238E27FC236}">
                <a16:creationId xmlns:a16="http://schemas.microsoft.com/office/drawing/2014/main" id="{1FC8E621-BD04-1115-5CCA-AC263EAD9836}"/>
              </a:ext>
            </a:extLst>
          </p:cNvPr>
          <p:cNvSpPr>
            <a:spLocks noGrp="1"/>
          </p:cNvSpPr>
          <p:nvPr>
            <p:ph type="ftr" sz="quarter" idx="11"/>
          </p:nvPr>
        </p:nvSpPr>
        <p:spPr/>
        <p:txBody>
          <a:bodyPr/>
          <a:lstStyle>
            <a:lvl1pPr>
              <a:defRPr/>
            </a:lvl1pPr>
          </a:lstStyle>
          <a:p>
            <a:pPr>
              <a:defRPr/>
            </a:pPr>
            <a:endParaRPr lang="it-IT"/>
          </a:p>
        </p:txBody>
      </p:sp>
      <p:sp>
        <p:nvSpPr>
          <p:cNvPr id="6" name="Segnaposto numero diapositiva 5">
            <a:extLst>
              <a:ext uri="{FF2B5EF4-FFF2-40B4-BE49-F238E27FC236}">
                <a16:creationId xmlns:a16="http://schemas.microsoft.com/office/drawing/2014/main" id="{D20CE292-5994-A232-C990-9C076DE570F6}"/>
              </a:ext>
            </a:extLst>
          </p:cNvPr>
          <p:cNvSpPr>
            <a:spLocks noGrp="1"/>
          </p:cNvSpPr>
          <p:nvPr>
            <p:ph type="sldNum" sz="quarter" idx="12"/>
          </p:nvPr>
        </p:nvSpPr>
        <p:spPr/>
        <p:txBody>
          <a:bodyPr/>
          <a:lstStyle>
            <a:lvl1pPr>
              <a:defRPr/>
            </a:lvl1pPr>
          </a:lstStyle>
          <a:p>
            <a:pPr>
              <a:defRPr/>
            </a:pPr>
            <a:fld id="{C0586623-4DE6-AD48-9200-205EB132B9D6}" type="slidenum">
              <a:rPr lang="it-IT" altLang="it-IT"/>
              <a:pPr>
                <a:defRPr/>
              </a:pPr>
              <a:t>‹N›</a:t>
            </a:fld>
            <a:endParaRPr lang="it-IT" altLang="it-IT"/>
          </a:p>
        </p:txBody>
      </p:sp>
    </p:spTree>
    <p:extLst>
      <p:ext uri="{BB962C8B-B14F-4D97-AF65-F5344CB8AC3E}">
        <p14:creationId xmlns:p14="http://schemas.microsoft.com/office/powerpoint/2010/main" val="1263285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FCC36B7-84E4-93E0-0CFA-B4C92E7CF0FD}"/>
              </a:ext>
            </a:extLst>
          </p:cNvPr>
          <p:cNvSpPr>
            <a:spLocks noGrp="1"/>
          </p:cNvSpPr>
          <p:nvPr>
            <p:ph type="dt" sz="half" idx="10"/>
          </p:nvPr>
        </p:nvSpPr>
        <p:spPr/>
        <p:txBody>
          <a:bodyPr/>
          <a:lstStyle>
            <a:lvl1pPr>
              <a:defRPr/>
            </a:lvl1pPr>
          </a:lstStyle>
          <a:p>
            <a:pPr>
              <a:defRPr/>
            </a:pPr>
            <a:fld id="{E3C9ED54-1B80-E247-80A0-54FA7BA71BFC}" type="datetimeFigureOut">
              <a:rPr lang="it-IT"/>
              <a:pPr>
                <a:defRPr/>
              </a:pPr>
              <a:t>02/03/2023</a:t>
            </a:fld>
            <a:endParaRPr lang="it-IT"/>
          </a:p>
        </p:txBody>
      </p:sp>
      <p:sp>
        <p:nvSpPr>
          <p:cNvPr id="5" name="Segnaposto piè di pagina 4">
            <a:extLst>
              <a:ext uri="{FF2B5EF4-FFF2-40B4-BE49-F238E27FC236}">
                <a16:creationId xmlns:a16="http://schemas.microsoft.com/office/drawing/2014/main" id="{1C70712D-ED1E-4260-8D14-F3ED89F92229}"/>
              </a:ext>
            </a:extLst>
          </p:cNvPr>
          <p:cNvSpPr>
            <a:spLocks noGrp="1"/>
          </p:cNvSpPr>
          <p:nvPr>
            <p:ph type="ftr" sz="quarter" idx="11"/>
          </p:nvPr>
        </p:nvSpPr>
        <p:spPr/>
        <p:txBody>
          <a:bodyPr/>
          <a:lstStyle>
            <a:lvl1pPr>
              <a:defRPr/>
            </a:lvl1pPr>
          </a:lstStyle>
          <a:p>
            <a:pPr>
              <a:defRPr/>
            </a:pPr>
            <a:endParaRPr lang="it-IT"/>
          </a:p>
        </p:txBody>
      </p:sp>
      <p:sp>
        <p:nvSpPr>
          <p:cNvPr id="6" name="Segnaposto numero diapositiva 5">
            <a:extLst>
              <a:ext uri="{FF2B5EF4-FFF2-40B4-BE49-F238E27FC236}">
                <a16:creationId xmlns:a16="http://schemas.microsoft.com/office/drawing/2014/main" id="{13DE948C-3987-6C3A-2271-182227CE8879}"/>
              </a:ext>
            </a:extLst>
          </p:cNvPr>
          <p:cNvSpPr>
            <a:spLocks noGrp="1"/>
          </p:cNvSpPr>
          <p:nvPr>
            <p:ph type="sldNum" sz="quarter" idx="12"/>
          </p:nvPr>
        </p:nvSpPr>
        <p:spPr/>
        <p:txBody>
          <a:bodyPr/>
          <a:lstStyle>
            <a:lvl1pPr>
              <a:defRPr/>
            </a:lvl1pPr>
          </a:lstStyle>
          <a:p>
            <a:pPr>
              <a:defRPr/>
            </a:pPr>
            <a:fld id="{05EDDF77-67ED-E34B-A852-8538DEB05494}" type="slidenum">
              <a:rPr lang="it-IT" altLang="it-IT"/>
              <a:pPr>
                <a:defRPr/>
              </a:pPr>
              <a:t>‹N›</a:t>
            </a:fld>
            <a:endParaRPr lang="it-IT" altLang="it-IT"/>
          </a:p>
        </p:txBody>
      </p:sp>
    </p:spTree>
    <p:extLst>
      <p:ext uri="{BB962C8B-B14F-4D97-AF65-F5344CB8AC3E}">
        <p14:creationId xmlns:p14="http://schemas.microsoft.com/office/powerpoint/2010/main" val="3029344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stili del testo dello schema</a:t>
            </a:r>
          </a:p>
        </p:txBody>
      </p:sp>
      <p:sp>
        <p:nvSpPr>
          <p:cNvPr id="4" name="Segnaposto data 3">
            <a:extLst>
              <a:ext uri="{FF2B5EF4-FFF2-40B4-BE49-F238E27FC236}">
                <a16:creationId xmlns:a16="http://schemas.microsoft.com/office/drawing/2014/main" id="{2361251E-BA06-64C9-36CA-515982FB1B88}"/>
              </a:ext>
            </a:extLst>
          </p:cNvPr>
          <p:cNvSpPr>
            <a:spLocks noGrp="1"/>
          </p:cNvSpPr>
          <p:nvPr>
            <p:ph type="dt" sz="half" idx="10"/>
          </p:nvPr>
        </p:nvSpPr>
        <p:spPr/>
        <p:txBody>
          <a:bodyPr/>
          <a:lstStyle>
            <a:lvl1pPr>
              <a:defRPr/>
            </a:lvl1pPr>
          </a:lstStyle>
          <a:p>
            <a:pPr>
              <a:defRPr/>
            </a:pPr>
            <a:fld id="{1A6166D6-C8B2-B343-BECF-F16FF5FF7E92}" type="datetimeFigureOut">
              <a:rPr lang="it-IT"/>
              <a:pPr>
                <a:defRPr/>
              </a:pPr>
              <a:t>02/03/2023</a:t>
            </a:fld>
            <a:endParaRPr lang="it-IT"/>
          </a:p>
        </p:txBody>
      </p:sp>
      <p:sp>
        <p:nvSpPr>
          <p:cNvPr id="5" name="Segnaposto piè di pagina 4">
            <a:extLst>
              <a:ext uri="{FF2B5EF4-FFF2-40B4-BE49-F238E27FC236}">
                <a16:creationId xmlns:a16="http://schemas.microsoft.com/office/drawing/2014/main" id="{083D35EC-82DF-1E26-EF9C-8EE1D9BE4FB3}"/>
              </a:ext>
            </a:extLst>
          </p:cNvPr>
          <p:cNvSpPr>
            <a:spLocks noGrp="1"/>
          </p:cNvSpPr>
          <p:nvPr>
            <p:ph type="ftr" sz="quarter" idx="11"/>
          </p:nvPr>
        </p:nvSpPr>
        <p:spPr/>
        <p:txBody>
          <a:bodyPr/>
          <a:lstStyle>
            <a:lvl1pPr>
              <a:defRPr/>
            </a:lvl1pPr>
          </a:lstStyle>
          <a:p>
            <a:pPr>
              <a:defRPr/>
            </a:pPr>
            <a:endParaRPr lang="it-IT"/>
          </a:p>
        </p:txBody>
      </p:sp>
      <p:sp>
        <p:nvSpPr>
          <p:cNvPr id="6" name="Segnaposto numero diapositiva 5">
            <a:extLst>
              <a:ext uri="{FF2B5EF4-FFF2-40B4-BE49-F238E27FC236}">
                <a16:creationId xmlns:a16="http://schemas.microsoft.com/office/drawing/2014/main" id="{9FC7E9BB-1B89-A5D0-B3E5-1B709EBAABB1}"/>
              </a:ext>
            </a:extLst>
          </p:cNvPr>
          <p:cNvSpPr>
            <a:spLocks noGrp="1"/>
          </p:cNvSpPr>
          <p:nvPr>
            <p:ph type="sldNum" sz="quarter" idx="12"/>
          </p:nvPr>
        </p:nvSpPr>
        <p:spPr/>
        <p:txBody>
          <a:bodyPr/>
          <a:lstStyle>
            <a:lvl1pPr>
              <a:defRPr/>
            </a:lvl1pPr>
          </a:lstStyle>
          <a:p>
            <a:pPr>
              <a:defRPr/>
            </a:pPr>
            <a:fld id="{3C9BE2C2-A4FB-6049-A58D-15CCC05F910E}" type="slidenum">
              <a:rPr lang="it-IT" altLang="it-IT"/>
              <a:pPr>
                <a:defRPr/>
              </a:pPr>
              <a:t>‹N›</a:t>
            </a:fld>
            <a:endParaRPr lang="it-IT" altLang="it-IT"/>
          </a:p>
        </p:txBody>
      </p:sp>
    </p:spTree>
    <p:extLst>
      <p:ext uri="{BB962C8B-B14F-4D97-AF65-F5344CB8AC3E}">
        <p14:creationId xmlns:p14="http://schemas.microsoft.com/office/powerpoint/2010/main" val="3178141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3">
            <a:extLst>
              <a:ext uri="{FF2B5EF4-FFF2-40B4-BE49-F238E27FC236}">
                <a16:creationId xmlns:a16="http://schemas.microsoft.com/office/drawing/2014/main" id="{B9B362CE-82C6-BBDF-D03C-4472B4D9F659}"/>
              </a:ext>
            </a:extLst>
          </p:cNvPr>
          <p:cNvSpPr>
            <a:spLocks noGrp="1"/>
          </p:cNvSpPr>
          <p:nvPr>
            <p:ph type="dt" sz="half" idx="10"/>
          </p:nvPr>
        </p:nvSpPr>
        <p:spPr/>
        <p:txBody>
          <a:bodyPr/>
          <a:lstStyle>
            <a:lvl1pPr>
              <a:defRPr/>
            </a:lvl1pPr>
          </a:lstStyle>
          <a:p>
            <a:pPr>
              <a:defRPr/>
            </a:pPr>
            <a:fld id="{20C9C3A7-4988-AC4C-9458-B0C23B369C2A}" type="datetimeFigureOut">
              <a:rPr lang="it-IT"/>
              <a:pPr>
                <a:defRPr/>
              </a:pPr>
              <a:t>02/03/2023</a:t>
            </a:fld>
            <a:endParaRPr lang="it-IT"/>
          </a:p>
        </p:txBody>
      </p:sp>
      <p:sp>
        <p:nvSpPr>
          <p:cNvPr id="6" name="Segnaposto piè di pagina 4">
            <a:extLst>
              <a:ext uri="{FF2B5EF4-FFF2-40B4-BE49-F238E27FC236}">
                <a16:creationId xmlns:a16="http://schemas.microsoft.com/office/drawing/2014/main" id="{400002E8-8B17-6B2D-DACE-F295C70B1D04}"/>
              </a:ext>
            </a:extLst>
          </p:cNvPr>
          <p:cNvSpPr>
            <a:spLocks noGrp="1"/>
          </p:cNvSpPr>
          <p:nvPr>
            <p:ph type="ftr" sz="quarter" idx="11"/>
          </p:nvPr>
        </p:nvSpPr>
        <p:spPr/>
        <p:txBody>
          <a:bodyPr/>
          <a:lstStyle>
            <a:lvl1pPr>
              <a:defRPr/>
            </a:lvl1pPr>
          </a:lstStyle>
          <a:p>
            <a:pPr>
              <a:defRPr/>
            </a:pPr>
            <a:endParaRPr lang="it-IT"/>
          </a:p>
        </p:txBody>
      </p:sp>
      <p:sp>
        <p:nvSpPr>
          <p:cNvPr id="7" name="Segnaposto numero diapositiva 5">
            <a:extLst>
              <a:ext uri="{FF2B5EF4-FFF2-40B4-BE49-F238E27FC236}">
                <a16:creationId xmlns:a16="http://schemas.microsoft.com/office/drawing/2014/main" id="{51A34CFE-F472-E2D4-8353-C6AAEF026B7A}"/>
              </a:ext>
            </a:extLst>
          </p:cNvPr>
          <p:cNvSpPr>
            <a:spLocks noGrp="1"/>
          </p:cNvSpPr>
          <p:nvPr>
            <p:ph type="sldNum" sz="quarter" idx="12"/>
          </p:nvPr>
        </p:nvSpPr>
        <p:spPr/>
        <p:txBody>
          <a:bodyPr/>
          <a:lstStyle>
            <a:lvl1pPr>
              <a:defRPr/>
            </a:lvl1pPr>
          </a:lstStyle>
          <a:p>
            <a:pPr>
              <a:defRPr/>
            </a:pPr>
            <a:fld id="{0DEFA23D-8736-4245-AD80-EDAF0822287F}" type="slidenum">
              <a:rPr lang="it-IT" altLang="it-IT"/>
              <a:pPr>
                <a:defRPr/>
              </a:pPr>
              <a:t>‹N›</a:t>
            </a:fld>
            <a:endParaRPr lang="it-IT" altLang="it-IT"/>
          </a:p>
        </p:txBody>
      </p:sp>
    </p:spTree>
    <p:extLst>
      <p:ext uri="{BB962C8B-B14F-4D97-AF65-F5344CB8AC3E}">
        <p14:creationId xmlns:p14="http://schemas.microsoft.com/office/powerpoint/2010/main" val="3990561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3">
            <a:extLst>
              <a:ext uri="{FF2B5EF4-FFF2-40B4-BE49-F238E27FC236}">
                <a16:creationId xmlns:a16="http://schemas.microsoft.com/office/drawing/2014/main" id="{C7C37FF0-B333-3AD3-7E9D-65B9665E7FDD}"/>
              </a:ext>
            </a:extLst>
          </p:cNvPr>
          <p:cNvSpPr>
            <a:spLocks noGrp="1"/>
          </p:cNvSpPr>
          <p:nvPr>
            <p:ph type="dt" sz="half" idx="10"/>
          </p:nvPr>
        </p:nvSpPr>
        <p:spPr/>
        <p:txBody>
          <a:bodyPr/>
          <a:lstStyle>
            <a:lvl1pPr>
              <a:defRPr/>
            </a:lvl1pPr>
          </a:lstStyle>
          <a:p>
            <a:pPr>
              <a:defRPr/>
            </a:pPr>
            <a:fld id="{DE82BCC6-9CD0-B44E-8E69-E94A1A41E349}" type="datetimeFigureOut">
              <a:rPr lang="it-IT"/>
              <a:pPr>
                <a:defRPr/>
              </a:pPr>
              <a:t>02/03/2023</a:t>
            </a:fld>
            <a:endParaRPr lang="it-IT"/>
          </a:p>
        </p:txBody>
      </p:sp>
      <p:sp>
        <p:nvSpPr>
          <p:cNvPr id="8" name="Segnaposto piè di pagina 4">
            <a:extLst>
              <a:ext uri="{FF2B5EF4-FFF2-40B4-BE49-F238E27FC236}">
                <a16:creationId xmlns:a16="http://schemas.microsoft.com/office/drawing/2014/main" id="{BBBA7F32-824C-C1F9-5001-1DBFA9CD21F7}"/>
              </a:ext>
            </a:extLst>
          </p:cNvPr>
          <p:cNvSpPr>
            <a:spLocks noGrp="1"/>
          </p:cNvSpPr>
          <p:nvPr>
            <p:ph type="ftr" sz="quarter" idx="11"/>
          </p:nvPr>
        </p:nvSpPr>
        <p:spPr/>
        <p:txBody>
          <a:bodyPr/>
          <a:lstStyle>
            <a:lvl1pPr>
              <a:defRPr/>
            </a:lvl1pPr>
          </a:lstStyle>
          <a:p>
            <a:pPr>
              <a:defRPr/>
            </a:pPr>
            <a:endParaRPr lang="it-IT"/>
          </a:p>
        </p:txBody>
      </p:sp>
      <p:sp>
        <p:nvSpPr>
          <p:cNvPr id="9" name="Segnaposto numero diapositiva 5">
            <a:extLst>
              <a:ext uri="{FF2B5EF4-FFF2-40B4-BE49-F238E27FC236}">
                <a16:creationId xmlns:a16="http://schemas.microsoft.com/office/drawing/2014/main" id="{A83ABCA8-5C3D-09EC-5F0E-876B62D1E54D}"/>
              </a:ext>
            </a:extLst>
          </p:cNvPr>
          <p:cNvSpPr>
            <a:spLocks noGrp="1"/>
          </p:cNvSpPr>
          <p:nvPr>
            <p:ph type="sldNum" sz="quarter" idx="12"/>
          </p:nvPr>
        </p:nvSpPr>
        <p:spPr/>
        <p:txBody>
          <a:bodyPr/>
          <a:lstStyle>
            <a:lvl1pPr>
              <a:defRPr/>
            </a:lvl1pPr>
          </a:lstStyle>
          <a:p>
            <a:pPr>
              <a:defRPr/>
            </a:pPr>
            <a:fld id="{7238B59A-717C-8C43-9D97-7FEAD149DA84}" type="slidenum">
              <a:rPr lang="it-IT" altLang="it-IT"/>
              <a:pPr>
                <a:defRPr/>
              </a:pPr>
              <a:t>‹N›</a:t>
            </a:fld>
            <a:endParaRPr lang="it-IT" altLang="it-IT"/>
          </a:p>
        </p:txBody>
      </p:sp>
    </p:spTree>
    <p:extLst>
      <p:ext uri="{BB962C8B-B14F-4D97-AF65-F5344CB8AC3E}">
        <p14:creationId xmlns:p14="http://schemas.microsoft.com/office/powerpoint/2010/main" val="33202782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8">
            <a:extLst>
              <a:ext uri="{FF2B5EF4-FFF2-40B4-BE49-F238E27FC236}">
                <a16:creationId xmlns:a16="http://schemas.microsoft.com/office/drawing/2014/main" id="{B051BAB6-57F1-1D63-C084-8496CD4A199D}"/>
              </a:ext>
            </a:extLst>
          </p:cNvPr>
          <p:cNvSpPr>
            <a:spLocks noChangeArrowheads="1"/>
          </p:cNvSpPr>
          <p:nvPr userDrawn="1"/>
        </p:nvSpPr>
        <p:spPr bwMode="auto">
          <a:xfrm>
            <a:off x="0" y="0"/>
            <a:ext cx="12192000" cy="627063"/>
          </a:xfrm>
          <a:prstGeom prst="rect">
            <a:avLst/>
          </a:prstGeom>
          <a:gradFill rotWithShape="1">
            <a:gsLst>
              <a:gs pos="0">
                <a:srgbClr val="006600"/>
              </a:gs>
              <a:gs pos="100000">
                <a:srgbClr val="008000"/>
              </a:gs>
            </a:gsLst>
            <a:lin ang="5400000" scaled="1"/>
          </a:gradFill>
          <a:ln>
            <a:noFill/>
          </a:ln>
        </p:spPr>
        <p:txBody>
          <a:bodyPr wrap="none"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algn="ctr" eaLnBrk="0" fontAlgn="base" hangingPunct="0">
              <a:spcBef>
                <a:spcPct val="0"/>
              </a:spcBef>
              <a:spcAft>
                <a:spcPct val="0"/>
              </a:spcAft>
              <a:buClr>
                <a:srgbClr val="CC0000"/>
              </a:buClr>
              <a:buSzPct val="70000"/>
              <a:buFont typeface="Wingdings" panose="05000000000000000000" pitchFamily="2" charset="2"/>
              <a:defRPr sz="1000">
                <a:solidFill>
                  <a:schemeClr val="tx1"/>
                </a:solidFill>
                <a:latin typeface="Arial" panose="020B0604020202020204" pitchFamily="34" charset="0"/>
              </a:defRPr>
            </a:lvl6pPr>
            <a:lvl7pPr marL="2971800" indent="-228600" algn="ctr" eaLnBrk="0" fontAlgn="base" hangingPunct="0">
              <a:spcBef>
                <a:spcPct val="0"/>
              </a:spcBef>
              <a:spcAft>
                <a:spcPct val="0"/>
              </a:spcAft>
              <a:buClr>
                <a:srgbClr val="CC0000"/>
              </a:buClr>
              <a:buSzPct val="70000"/>
              <a:buFont typeface="Wingdings" panose="05000000000000000000" pitchFamily="2" charset="2"/>
              <a:defRPr sz="1000">
                <a:solidFill>
                  <a:schemeClr val="tx1"/>
                </a:solidFill>
                <a:latin typeface="Arial" panose="020B0604020202020204" pitchFamily="34" charset="0"/>
              </a:defRPr>
            </a:lvl7pPr>
            <a:lvl8pPr marL="3429000" indent="-228600" algn="ctr" eaLnBrk="0" fontAlgn="base" hangingPunct="0">
              <a:spcBef>
                <a:spcPct val="0"/>
              </a:spcBef>
              <a:spcAft>
                <a:spcPct val="0"/>
              </a:spcAft>
              <a:buClr>
                <a:srgbClr val="CC0000"/>
              </a:buClr>
              <a:buSzPct val="70000"/>
              <a:buFont typeface="Wingdings" panose="05000000000000000000" pitchFamily="2" charset="2"/>
              <a:defRPr sz="1000">
                <a:solidFill>
                  <a:schemeClr val="tx1"/>
                </a:solidFill>
                <a:latin typeface="Arial" panose="020B0604020202020204" pitchFamily="34" charset="0"/>
              </a:defRPr>
            </a:lvl8pPr>
            <a:lvl9pPr marL="3886200" indent="-228600" algn="ctr" eaLnBrk="0" fontAlgn="base" hangingPunct="0">
              <a:spcBef>
                <a:spcPct val="0"/>
              </a:spcBef>
              <a:spcAft>
                <a:spcPct val="0"/>
              </a:spcAft>
              <a:buClr>
                <a:srgbClr val="CC0000"/>
              </a:buClr>
              <a:buSzPct val="70000"/>
              <a:buFont typeface="Wingdings" panose="05000000000000000000" pitchFamily="2" charset="2"/>
              <a:defRPr sz="1000">
                <a:solidFill>
                  <a:schemeClr val="tx1"/>
                </a:solidFill>
                <a:latin typeface="Arial" panose="020B0604020202020204" pitchFamily="34" charset="0"/>
              </a:defRPr>
            </a:lvl9pPr>
          </a:lstStyle>
          <a:p>
            <a:pPr algn="ctr">
              <a:buClr>
                <a:srgbClr val="CC0000"/>
              </a:buClr>
              <a:buSzPct val="70000"/>
              <a:buFont typeface="Wingdings" panose="05000000000000000000" pitchFamily="2" charset="2"/>
              <a:buNone/>
              <a:defRPr/>
            </a:pPr>
            <a:endParaRPr lang="it-IT" altLang="it-IT" sz="1231"/>
          </a:p>
        </p:txBody>
      </p:sp>
      <p:sp>
        <p:nvSpPr>
          <p:cNvPr id="1027" name="Rectangle 3">
            <a:extLst>
              <a:ext uri="{FF2B5EF4-FFF2-40B4-BE49-F238E27FC236}">
                <a16:creationId xmlns:a16="http://schemas.microsoft.com/office/drawing/2014/main" id="{9A2F7DC9-99E5-C561-BE54-DAD4E9E209C3}"/>
              </a:ext>
            </a:extLst>
          </p:cNvPr>
          <p:cNvSpPr>
            <a:spLocks noGrp="1" noChangeArrowheads="1"/>
          </p:cNvSpPr>
          <p:nvPr>
            <p:ph type="body" idx="1"/>
          </p:nvPr>
        </p:nvSpPr>
        <p:spPr bwMode="auto">
          <a:xfrm>
            <a:off x="595313" y="1217613"/>
            <a:ext cx="11183937" cy="4948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p:txBody>
      </p:sp>
      <p:sp>
        <p:nvSpPr>
          <p:cNvPr id="14" name="Rectangle 20">
            <a:extLst>
              <a:ext uri="{FF2B5EF4-FFF2-40B4-BE49-F238E27FC236}">
                <a16:creationId xmlns:a16="http://schemas.microsoft.com/office/drawing/2014/main" id="{178C232C-03B1-B7EB-F7D7-3116E10638F8}"/>
              </a:ext>
            </a:extLst>
          </p:cNvPr>
          <p:cNvSpPr>
            <a:spLocks noGrp="1" noChangeArrowheads="1"/>
          </p:cNvSpPr>
          <p:nvPr>
            <p:ph type="sldNum" sz="quarter" idx="4"/>
          </p:nvPr>
        </p:nvSpPr>
        <p:spPr>
          <a:xfrm>
            <a:off x="4827588" y="6505575"/>
            <a:ext cx="2536825" cy="250825"/>
          </a:xfrm>
          <a:prstGeom prst="rect">
            <a:avLst/>
          </a:prstGeom>
          <a:ln/>
        </p:spPr>
        <p:txBody>
          <a:bodyPr vert="horz" wrap="square" lIns="91440" tIns="45720" rIns="91440" bIns="45720" numCol="1" anchor="t" anchorCtr="0" compatLnSpc="1">
            <a:prstTxWarp prst="textNoShape">
              <a:avLst/>
            </a:prstTxWarp>
          </a:bodyPr>
          <a:lstStyle>
            <a:lvl1pPr algn="ctr">
              <a:defRPr sz="1100"/>
            </a:lvl1pPr>
          </a:lstStyle>
          <a:p>
            <a:pPr>
              <a:defRPr/>
            </a:pPr>
            <a:fld id="{A02B190C-781E-9A4F-A18D-CBACF51A82B0}"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sldLayoutIdLst>
    <p:sldLayoutId id="2147484835" r:id="rId1"/>
    <p:sldLayoutId id="2147484836" r:id="rId2"/>
    <p:sldLayoutId id="2147484837" r:id="rId3"/>
    <p:sldLayoutId id="2147484838" r:id="rId4"/>
  </p:sldLayoutIdLst>
  <p:hf hdr="0" ftr="0" dt="0"/>
  <p:txStyles>
    <p:titleStyle>
      <a:lvl1pPr algn="l" rtl="0" eaLnBrk="0" fontAlgn="base" hangingPunct="0">
        <a:spcBef>
          <a:spcPct val="0"/>
        </a:spcBef>
        <a:spcAft>
          <a:spcPct val="0"/>
        </a:spcAft>
        <a:defRPr sz="2700" b="1">
          <a:solidFill>
            <a:srgbClr val="006600"/>
          </a:solidFill>
          <a:latin typeface="+mj-lt"/>
          <a:ea typeface="+mj-ea"/>
          <a:cs typeface="+mj-cs"/>
        </a:defRPr>
      </a:lvl1pPr>
      <a:lvl2pPr algn="l" rtl="0" eaLnBrk="0" fontAlgn="base" hangingPunct="0">
        <a:spcBef>
          <a:spcPct val="0"/>
        </a:spcBef>
        <a:spcAft>
          <a:spcPct val="0"/>
        </a:spcAft>
        <a:defRPr sz="2700" b="1">
          <a:solidFill>
            <a:srgbClr val="006600"/>
          </a:solidFill>
          <a:latin typeface="Arial" charset="0"/>
        </a:defRPr>
      </a:lvl2pPr>
      <a:lvl3pPr algn="l" rtl="0" eaLnBrk="0" fontAlgn="base" hangingPunct="0">
        <a:spcBef>
          <a:spcPct val="0"/>
        </a:spcBef>
        <a:spcAft>
          <a:spcPct val="0"/>
        </a:spcAft>
        <a:defRPr sz="2700" b="1">
          <a:solidFill>
            <a:srgbClr val="006600"/>
          </a:solidFill>
          <a:latin typeface="Arial" charset="0"/>
        </a:defRPr>
      </a:lvl3pPr>
      <a:lvl4pPr algn="l" rtl="0" eaLnBrk="0" fontAlgn="base" hangingPunct="0">
        <a:spcBef>
          <a:spcPct val="0"/>
        </a:spcBef>
        <a:spcAft>
          <a:spcPct val="0"/>
        </a:spcAft>
        <a:defRPr sz="2700" b="1">
          <a:solidFill>
            <a:srgbClr val="006600"/>
          </a:solidFill>
          <a:latin typeface="Arial" charset="0"/>
        </a:defRPr>
      </a:lvl4pPr>
      <a:lvl5pPr algn="l" rtl="0" eaLnBrk="0" fontAlgn="base" hangingPunct="0">
        <a:spcBef>
          <a:spcPct val="0"/>
        </a:spcBef>
        <a:spcAft>
          <a:spcPct val="0"/>
        </a:spcAft>
        <a:defRPr sz="2700" b="1">
          <a:solidFill>
            <a:srgbClr val="006600"/>
          </a:solidFill>
          <a:latin typeface="Arial" charset="0"/>
        </a:defRPr>
      </a:lvl5pPr>
      <a:lvl6pPr marL="562722" algn="l" rtl="0" eaLnBrk="0" fontAlgn="base" hangingPunct="0">
        <a:spcBef>
          <a:spcPct val="0"/>
        </a:spcBef>
        <a:spcAft>
          <a:spcPct val="0"/>
        </a:spcAft>
        <a:defRPr sz="2708" b="1">
          <a:solidFill>
            <a:srgbClr val="006600"/>
          </a:solidFill>
          <a:latin typeface="Arial" charset="0"/>
        </a:defRPr>
      </a:lvl6pPr>
      <a:lvl7pPr marL="1125444" algn="l" rtl="0" eaLnBrk="0" fontAlgn="base" hangingPunct="0">
        <a:spcBef>
          <a:spcPct val="0"/>
        </a:spcBef>
        <a:spcAft>
          <a:spcPct val="0"/>
        </a:spcAft>
        <a:defRPr sz="2708" b="1">
          <a:solidFill>
            <a:srgbClr val="006600"/>
          </a:solidFill>
          <a:latin typeface="Arial" charset="0"/>
        </a:defRPr>
      </a:lvl7pPr>
      <a:lvl8pPr marL="1688165" algn="l" rtl="0" eaLnBrk="0" fontAlgn="base" hangingPunct="0">
        <a:spcBef>
          <a:spcPct val="0"/>
        </a:spcBef>
        <a:spcAft>
          <a:spcPct val="0"/>
        </a:spcAft>
        <a:defRPr sz="2708" b="1">
          <a:solidFill>
            <a:srgbClr val="006600"/>
          </a:solidFill>
          <a:latin typeface="Arial" charset="0"/>
        </a:defRPr>
      </a:lvl8pPr>
      <a:lvl9pPr marL="2250887" algn="l" rtl="0" eaLnBrk="0" fontAlgn="base" hangingPunct="0">
        <a:spcBef>
          <a:spcPct val="0"/>
        </a:spcBef>
        <a:spcAft>
          <a:spcPct val="0"/>
        </a:spcAft>
        <a:defRPr sz="2708" b="1">
          <a:solidFill>
            <a:srgbClr val="006600"/>
          </a:solidFill>
          <a:latin typeface="Arial" charset="0"/>
        </a:defRPr>
      </a:lvl9pPr>
    </p:titleStyle>
    <p:bodyStyle>
      <a:lvl1pPr marL="220663" indent="-220663" algn="l" rtl="0" eaLnBrk="0" fontAlgn="base" hangingPunct="0">
        <a:spcBef>
          <a:spcPct val="20000"/>
        </a:spcBef>
        <a:spcAft>
          <a:spcPct val="0"/>
        </a:spcAft>
        <a:buClr>
          <a:srgbClr val="CC0000"/>
        </a:buClr>
        <a:buChar char="•"/>
        <a:defRPr sz="2000">
          <a:solidFill>
            <a:schemeClr val="tx1"/>
          </a:solidFill>
          <a:latin typeface="Century Gothic" panose="020B0502020202020204" pitchFamily="34" charset="0"/>
          <a:ea typeface="+mn-ea"/>
          <a:cs typeface="+mn-cs"/>
        </a:defRPr>
      </a:lvl1pPr>
      <a:lvl2pPr marL="663575" indent="-222250" algn="l" rtl="0" eaLnBrk="0" fontAlgn="base" hangingPunct="0">
        <a:spcBef>
          <a:spcPct val="20000"/>
        </a:spcBef>
        <a:spcAft>
          <a:spcPct val="0"/>
        </a:spcAft>
        <a:buClr>
          <a:srgbClr val="CC0000"/>
        </a:buClr>
        <a:buSzPct val="55000"/>
        <a:buFont typeface="Wingdings" pitchFamily="2" charset="2"/>
        <a:buChar char="¡"/>
        <a:defRPr sz="2000">
          <a:solidFill>
            <a:schemeClr val="tx1"/>
          </a:solidFill>
          <a:latin typeface="Century Gothic" panose="020B0502020202020204" pitchFamily="34" charset="0"/>
        </a:defRPr>
      </a:lvl2pPr>
      <a:lvl3pPr marL="1436688" indent="-280988" algn="l" rtl="0" eaLnBrk="0" fontAlgn="base" hangingPunct="0">
        <a:spcBef>
          <a:spcPct val="20000"/>
        </a:spcBef>
        <a:spcAft>
          <a:spcPct val="0"/>
        </a:spcAft>
        <a:buClr>
          <a:srgbClr val="CC0000"/>
        </a:buClr>
        <a:buSzPct val="70000"/>
        <a:buFont typeface="Wingdings" pitchFamily="2" charset="2"/>
        <a:buChar char="o"/>
        <a:defRPr sz="1900">
          <a:solidFill>
            <a:schemeClr val="tx1"/>
          </a:solidFill>
          <a:latin typeface="Trebuchet MS" pitchFamily="34" charset="0"/>
        </a:defRPr>
      </a:lvl3pPr>
      <a:lvl4pPr marL="1968500" indent="-280988" algn="l" rtl="0" eaLnBrk="0" fontAlgn="base" hangingPunct="0">
        <a:spcBef>
          <a:spcPct val="20000"/>
        </a:spcBef>
        <a:spcAft>
          <a:spcPct val="0"/>
        </a:spcAft>
        <a:buClr>
          <a:srgbClr val="CC0000"/>
        </a:buClr>
        <a:buSzPct val="70000"/>
        <a:buFont typeface="Wingdings" pitchFamily="2" charset="2"/>
        <a:buChar char="n"/>
        <a:defRPr sz="1900">
          <a:solidFill>
            <a:schemeClr val="tx1"/>
          </a:solidFill>
          <a:latin typeface="Trebuchet MS" pitchFamily="34" charset="0"/>
        </a:defRPr>
      </a:lvl4pPr>
      <a:lvl5pPr marL="2532063" indent="-280988" algn="l" rtl="0" eaLnBrk="0" fontAlgn="base" hangingPunct="0">
        <a:spcBef>
          <a:spcPct val="20000"/>
        </a:spcBef>
        <a:spcAft>
          <a:spcPct val="0"/>
        </a:spcAft>
        <a:buClr>
          <a:srgbClr val="CC0000"/>
        </a:buClr>
        <a:buSzPct val="70000"/>
        <a:buFont typeface="Wingdings" pitchFamily="2" charset="2"/>
        <a:buChar char="o"/>
        <a:defRPr sz="1900">
          <a:solidFill>
            <a:schemeClr val="tx1"/>
          </a:solidFill>
          <a:latin typeface="Trebuchet MS" pitchFamily="34" charset="0"/>
        </a:defRPr>
      </a:lvl5pPr>
      <a:lvl6pPr marL="3094970"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6pPr>
      <a:lvl7pPr marL="3657691"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7pPr>
      <a:lvl8pPr marL="4220413"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8pPr>
      <a:lvl9pPr marL="4783135"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9pPr>
    </p:bodyStyle>
    <p:otherStyle>
      <a:defPPr>
        <a:defRPr lang="it-IT"/>
      </a:defPPr>
      <a:lvl1pPr marL="0" algn="l" defTabSz="1125444" rtl="0" eaLnBrk="1" latinLnBrk="0" hangingPunct="1">
        <a:defRPr sz="2215" kern="1200">
          <a:solidFill>
            <a:schemeClr val="tx1"/>
          </a:solidFill>
          <a:latin typeface="+mn-lt"/>
          <a:ea typeface="+mn-ea"/>
          <a:cs typeface="+mn-cs"/>
        </a:defRPr>
      </a:lvl1pPr>
      <a:lvl2pPr marL="562722" algn="l" defTabSz="1125444" rtl="0" eaLnBrk="1" latinLnBrk="0" hangingPunct="1">
        <a:defRPr sz="2215" kern="1200">
          <a:solidFill>
            <a:schemeClr val="tx1"/>
          </a:solidFill>
          <a:latin typeface="+mn-lt"/>
          <a:ea typeface="+mn-ea"/>
          <a:cs typeface="+mn-cs"/>
        </a:defRPr>
      </a:lvl2pPr>
      <a:lvl3pPr marL="1125444" algn="l" defTabSz="1125444" rtl="0" eaLnBrk="1" latinLnBrk="0" hangingPunct="1">
        <a:defRPr sz="2215" kern="1200">
          <a:solidFill>
            <a:schemeClr val="tx1"/>
          </a:solidFill>
          <a:latin typeface="+mn-lt"/>
          <a:ea typeface="+mn-ea"/>
          <a:cs typeface="+mn-cs"/>
        </a:defRPr>
      </a:lvl3pPr>
      <a:lvl4pPr marL="1688165" algn="l" defTabSz="1125444" rtl="0" eaLnBrk="1" latinLnBrk="0" hangingPunct="1">
        <a:defRPr sz="2215" kern="1200">
          <a:solidFill>
            <a:schemeClr val="tx1"/>
          </a:solidFill>
          <a:latin typeface="+mn-lt"/>
          <a:ea typeface="+mn-ea"/>
          <a:cs typeface="+mn-cs"/>
        </a:defRPr>
      </a:lvl4pPr>
      <a:lvl5pPr marL="2250887" algn="l" defTabSz="1125444" rtl="0" eaLnBrk="1" latinLnBrk="0" hangingPunct="1">
        <a:defRPr sz="2215" kern="1200">
          <a:solidFill>
            <a:schemeClr val="tx1"/>
          </a:solidFill>
          <a:latin typeface="+mn-lt"/>
          <a:ea typeface="+mn-ea"/>
          <a:cs typeface="+mn-cs"/>
        </a:defRPr>
      </a:lvl5pPr>
      <a:lvl6pPr marL="2813609" algn="l" defTabSz="1125444" rtl="0" eaLnBrk="1" latinLnBrk="0" hangingPunct="1">
        <a:defRPr sz="2215" kern="1200">
          <a:solidFill>
            <a:schemeClr val="tx1"/>
          </a:solidFill>
          <a:latin typeface="+mn-lt"/>
          <a:ea typeface="+mn-ea"/>
          <a:cs typeface="+mn-cs"/>
        </a:defRPr>
      </a:lvl6pPr>
      <a:lvl7pPr marL="3376331" algn="l" defTabSz="1125444" rtl="0" eaLnBrk="1" latinLnBrk="0" hangingPunct="1">
        <a:defRPr sz="2215" kern="1200">
          <a:solidFill>
            <a:schemeClr val="tx1"/>
          </a:solidFill>
          <a:latin typeface="+mn-lt"/>
          <a:ea typeface="+mn-ea"/>
          <a:cs typeface="+mn-cs"/>
        </a:defRPr>
      </a:lvl7pPr>
      <a:lvl8pPr marL="3939052" algn="l" defTabSz="1125444" rtl="0" eaLnBrk="1" latinLnBrk="0" hangingPunct="1">
        <a:defRPr sz="2215" kern="1200">
          <a:solidFill>
            <a:schemeClr val="tx1"/>
          </a:solidFill>
          <a:latin typeface="+mn-lt"/>
          <a:ea typeface="+mn-ea"/>
          <a:cs typeface="+mn-cs"/>
        </a:defRPr>
      </a:lvl8pPr>
      <a:lvl9pPr marL="4501774" algn="l" defTabSz="1125444" rtl="0" eaLnBrk="1" latinLnBrk="0" hangingPunct="1">
        <a:defRPr sz="221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Segnaposto titolo 1">
            <a:extLst>
              <a:ext uri="{FF2B5EF4-FFF2-40B4-BE49-F238E27FC236}">
                <a16:creationId xmlns:a16="http://schemas.microsoft.com/office/drawing/2014/main" id="{5E0E47CD-8F40-F153-23EB-0EB608D80203}"/>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a:t>
            </a:r>
          </a:p>
        </p:txBody>
      </p:sp>
      <p:sp>
        <p:nvSpPr>
          <p:cNvPr id="2051" name="Segnaposto testo 2">
            <a:extLst>
              <a:ext uri="{FF2B5EF4-FFF2-40B4-BE49-F238E27FC236}">
                <a16:creationId xmlns:a16="http://schemas.microsoft.com/office/drawing/2014/main" id="{2E034023-5733-FD32-A183-5A0DDDC42FDB}"/>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4" name="Segnaposto data 3">
            <a:extLst>
              <a:ext uri="{FF2B5EF4-FFF2-40B4-BE49-F238E27FC236}">
                <a16:creationId xmlns:a16="http://schemas.microsoft.com/office/drawing/2014/main" id="{1CAB23D5-0E98-C8F6-814E-FAE4B3DFD8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E921A372-C3CC-144D-BFE3-372FBDCC7116}" type="datetimeFigureOut">
              <a:rPr lang="it-IT"/>
              <a:pPr>
                <a:defRPr/>
              </a:pPr>
              <a:t>02/03/2023</a:t>
            </a:fld>
            <a:endParaRPr lang="it-IT"/>
          </a:p>
        </p:txBody>
      </p:sp>
      <p:sp>
        <p:nvSpPr>
          <p:cNvPr id="5" name="Segnaposto piè di pagina 4">
            <a:extLst>
              <a:ext uri="{FF2B5EF4-FFF2-40B4-BE49-F238E27FC236}">
                <a16:creationId xmlns:a16="http://schemas.microsoft.com/office/drawing/2014/main" id="{E26C7084-2764-B70A-3F60-1E607BB3693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it-IT"/>
          </a:p>
        </p:txBody>
      </p:sp>
      <p:sp>
        <p:nvSpPr>
          <p:cNvPr id="6" name="Segnaposto numero diapositiva 5">
            <a:extLst>
              <a:ext uri="{FF2B5EF4-FFF2-40B4-BE49-F238E27FC236}">
                <a16:creationId xmlns:a16="http://schemas.microsoft.com/office/drawing/2014/main" id="{6770586C-5E38-8A53-DC85-EE9A626912D6}"/>
              </a:ext>
            </a:extLst>
          </p:cNvPr>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7754A428-7AF8-644B-A485-4325A5C228E8}"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sldLayoutIdLst>
    <p:sldLayoutId id="2147484824" r:id="rId1"/>
    <p:sldLayoutId id="2147484825" r:id="rId2"/>
    <p:sldLayoutId id="2147484826" r:id="rId3"/>
    <p:sldLayoutId id="2147484827" r:id="rId4"/>
    <p:sldLayoutId id="2147484828" r:id="rId5"/>
    <p:sldLayoutId id="2147484829" r:id="rId6"/>
    <p:sldLayoutId id="2147484830" r:id="rId7"/>
    <p:sldLayoutId id="2147484831" r:id="rId8"/>
    <p:sldLayoutId id="2147484832" r:id="rId9"/>
    <p:sldLayoutId id="2147484833" r:id="rId10"/>
    <p:sldLayoutId id="2147484834"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8.xml.rels><?xml version="1.0" encoding="UTF-8" standalone="yes"?>
<Relationships xmlns="http://schemas.openxmlformats.org/package/2006/relationships"><Relationship Id="rId3" Type="http://schemas.openxmlformats.org/officeDocument/2006/relationships/hyperlink" Target="http://intercenter.regione.emilia-romagna.it/" TargetMode="External"/><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ttangolo 5">
            <a:extLst>
              <a:ext uri="{FF2B5EF4-FFF2-40B4-BE49-F238E27FC236}">
                <a16:creationId xmlns:a16="http://schemas.microsoft.com/office/drawing/2014/main" id="{E1E821C1-2B17-1208-9159-1B5C909B6E17}"/>
              </a:ext>
            </a:extLst>
          </p:cNvPr>
          <p:cNvSpPr>
            <a:spLocks noChangeArrowheads="1"/>
          </p:cNvSpPr>
          <p:nvPr/>
        </p:nvSpPr>
        <p:spPr bwMode="auto">
          <a:xfrm>
            <a:off x="6605588" y="5995988"/>
            <a:ext cx="4973637"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00"/>
              </a:buClr>
              <a:buChar char="•"/>
              <a:defRPr sz="2000">
                <a:solidFill>
                  <a:schemeClr val="tx1"/>
                </a:solidFill>
                <a:latin typeface="Century Gothic" panose="020B0502020202020204" pitchFamily="34" charset="0"/>
              </a:defRPr>
            </a:lvl1pPr>
            <a:lvl2pPr marL="742950" indent="-285750">
              <a:spcBef>
                <a:spcPct val="20000"/>
              </a:spcBef>
              <a:buClr>
                <a:srgbClr val="CC0000"/>
              </a:buClr>
              <a:buSzPct val="55000"/>
              <a:buFont typeface="Wingdings" pitchFamily="2" charset="2"/>
              <a:buChar char="¡"/>
              <a:defRPr sz="2000">
                <a:solidFill>
                  <a:schemeClr val="tx1"/>
                </a:solidFill>
                <a:latin typeface="Century Gothic" panose="020B0502020202020204" pitchFamily="34" charset="0"/>
              </a:defRPr>
            </a:lvl2pPr>
            <a:lvl3pPr marL="1143000" indent="-228600">
              <a:spcBef>
                <a:spcPct val="20000"/>
              </a:spcBef>
              <a:buClr>
                <a:srgbClr val="CC0000"/>
              </a:buClr>
              <a:buSzPct val="70000"/>
              <a:buFont typeface="Wingdings" pitchFamily="2" charset="2"/>
              <a:buChar char="o"/>
              <a:defRPr sz="1900">
                <a:solidFill>
                  <a:schemeClr val="tx1"/>
                </a:solidFill>
                <a:latin typeface="Trebuchet MS" panose="020B0703020202090204" pitchFamily="34" charset="0"/>
              </a:defRPr>
            </a:lvl3pPr>
            <a:lvl4pPr marL="1600200" indent="-228600">
              <a:spcBef>
                <a:spcPct val="20000"/>
              </a:spcBef>
              <a:buClr>
                <a:srgbClr val="CC0000"/>
              </a:buClr>
              <a:buSzPct val="70000"/>
              <a:buFont typeface="Wingdings" pitchFamily="2" charset="2"/>
              <a:buChar char="n"/>
              <a:defRPr sz="1900">
                <a:solidFill>
                  <a:schemeClr val="tx1"/>
                </a:solidFill>
                <a:latin typeface="Trebuchet MS" panose="020B0703020202090204" pitchFamily="34" charset="0"/>
              </a:defRPr>
            </a:lvl4pPr>
            <a:lvl5pPr marL="2057400" indent="-228600">
              <a:spcBef>
                <a:spcPct val="20000"/>
              </a:spcBef>
              <a:buClr>
                <a:srgbClr val="CC0000"/>
              </a:buClr>
              <a:buSzPct val="70000"/>
              <a:buFont typeface="Wingdings" pitchFamily="2" charset="2"/>
              <a:buChar char="o"/>
              <a:defRPr sz="1900">
                <a:solidFill>
                  <a:schemeClr val="tx1"/>
                </a:solidFill>
                <a:latin typeface="Trebuchet MS" panose="020B0703020202090204" pitchFamily="34" charset="0"/>
              </a:defRPr>
            </a:lvl5pPr>
            <a:lvl6pPr marL="2514600" indent="-228600" eaLnBrk="0" fontAlgn="base" hangingPunct="0">
              <a:spcBef>
                <a:spcPct val="20000"/>
              </a:spcBef>
              <a:spcAft>
                <a:spcPct val="0"/>
              </a:spcAft>
              <a:buClr>
                <a:srgbClr val="CC0000"/>
              </a:buClr>
              <a:buSzPct val="70000"/>
              <a:buFont typeface="Wingdings" pitchFamily="2" charset="2"/>
              <a:buChar char="o"/>
              <a:defRPr sz="1900">
                <a:solidFill>
                  <a:schemeClr val="tx1"/>
                </a:solidFill>
                <a:latin typeface="Trebuchet MS" panose="020B0703020202090204" pitchFamily="34" charset="0"/>
              </a:defRPr>
            </a:lvl6pPr>
            <a:lvl7pPr marL="2971800" indent="-228600" eaLnBrk="0" fontAlgn="base" hangingPunct="0">
              <a:spcBef>
                <a:spcPct val="20000"/>
              </a:spcBef>
              <a:spcAft>
                <a:spcPct val="0"/>
              </a:spcAft>
              <a:buClr>
                <a:srgbClr val="CC0000"/>
              </a:buClr>
              <a:buSzPct val="70000"/>
              <a:buFont typeface="Wingdings" pitchFamily="2" charset="2"/>
              <a:buChar char="o"/>
              <a:defRPr sz="1900">
                <a:solidFill>
                  <a:schemeClr val="tx1"/>
                </a:solidFill>
                <a:latin typeface="Trebuchet MS" panose="020B0703020202090204" pitchFamily="34" charset="0"/>
              </a:defRPr>
            </a:lvl7pPr>
            <a:lvl8pPr marL="3429000" indent="-228600" eaLnBrk="0" fontAlgn="base" hangingPunct="0">
              <a:spcBef>
                <a:spcPct val="20000"/>
              </a:spcBef>
              <a:spcAft>
                <a:spcPct val="0"/>
              </a:spcAft>
              <a:buClr>
                <a:srgbClr val="CC0000"/>
              </a:buClr>
              <a:buSzPct val="70000"/>
              <a:buFont typeface="Wingdings" pitchFamily="2" charset="2"/>
              <a:buChar char="o"/>
              <a:defRPr sz="1900">
                <a:solidFill>
                  <a:schemeClr val="tx1"/>
                </a:solidFill>
                <a:latin typeface="Trebuchet MS" panose="020B0703020202090204" pitchFamily="34" charset="0"/>
              </a:defRPr>
            </a:lvl8pPr>
            <a:lvl9pPr marL="3886200" indent="-228600" eaLnBrk="0" fontAlgn="base" hangingPunct="0">
              <a:spcBef>
                <a:spcPct val="20000"/>
              </a:spcBef>
              <a:spcAft>
                <a:spcPct val="0"/>
              </a:spcAft>
              <a:buClr>
                <a:srgbClr val="CC0000"/>
              </a:buClr>
              <a:buSzPct val="70000"/>
              <a:buFont typeface="Wingdings" pitchFamily="2" charset="2"/>
              <a:buChar char="o"/>
              <a:defRPr sz="1900">
                <a:solidFill>
                  <a:schemeClr val="tx1"/>
                </a:solidFill>
                <a:latin typeface="Trebuchet MS" panose="020B0703020202090204" pitchFamily="34" charset="0"/>
              </a:defRPr>
            </a:lvl9pPr>
          </a:lstStyle>
          <a:p>
            <a:pPr algn="r">
              <a:spcBef>
                <a:spcPct val="0"/>
              </a:spcBef>
              <a:buSzPct val="70000"/>
              <a:buFont typeface="Wingdings" pitchFamily="2" charset="2"/>
              <a:buNone/>
            </a:pPr>
            <a:r>
              <a:rPr lang="it-IT" altLang="it-IT" sz="2200" b="1">
                <a:solidFill>
                  <a:srgbClr val="5F5F5F"/>
                </a:solidFill>
              </a:rPr>
              <a:t>Bologna, 2 Marzo 2023</a:t>
            </a:r>
          </a:p>
        </p:txBody>
      </p:sp>
      <p:pic>
        <p:nvPicPr>
          <p:cNvPr id="9219" name="Picture 10" descr="Logo Intercent-ER_RGB">
            <a:extLst>
              <a:ext uri="{FF2B5EF4-FFF2-40B4-BE49-F238E27FC236}">
                <a16:creationId xmlns:a16="http://schemas.microsoft.com/office/drawing/2014/main" id="{1FEA4F5B-BCCE-61CB-50CE-D078DE00FE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3664" t="9985"/>
          <a:stretch>
            <a:fillRect/>
          </a:stretch>
        </p:blipFill>
        <p:spPr bwMode="auto">
          <a:xfrm>
            <a:off x="8466138" y="685800"/>
            <a:ext cx="3127375"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 Box 11">
            <a:extLst>
              <a:ext uri="{FF2B5EF4-FFF2-40B4-BE49-F238E27FC236}">
                <a16:creationId xmlns:a16="http://schemas.microsoft.com/office/drawing/2014/main" id="{BA14FAF1-C08E-3B2E-8126-11CD557F0275}"/>
              </a:ext>
            </a:extLst>
          </p:cNvPr>
          <p:cNvSpPr txBox="1">
            <a:spLocks noChangeArrowheads="1"/>
          </p:cNvSpPr>
          <p:nvPr/>
        </p:nvSpPr>
        <p:spPr bwMode="auto">
          <a:xfrm>
            <a:off x="2500313" y="2486025"/>
            <a:ext cx="9034462" cy="206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CC0000"/>
              </a:buClr>
              <a:buChar char="•"/>
              <a:defRPr sz="2000">
                <a:solidFill>
                  <a:schemeClr val="tx1"/>
                </a:solidFill>
                <a:latin typeface="Century Gothic" panose="020B0502020202020204" pitchFamily="34" charset="0"/>
              </a:defRPr>
            </a:lvl1pPr>
            <a:lvl2pPr marL="742950" indent="-285750">
              <a:spcBef>
                <a:spcPct val="20000"/>
              </a:spcBef>
              <a:buClr>
                <a:srgbClr val="CC0000"/>
              </a:buClr>
              <a:buSzPct val="55000"/>
              <a:buFont typeface="Wingdings" pitchFamily="2" charset="2"/>
              <a:buChar char="¡"/>
              <a:defRPr sz="2000">
                <a:solidFill>
                  <a:schemeClr val="tx1"/>
                </a:solidFill>
                <a:latin typeface="Century Gothic" panose="020B0502020202020204" pitchFamily="34" charset="0"/>
              </a:defRPr>
            </a:lvl2pPr>
            <a:lvl3pPr marL="1143000" indent="-228600">
              <a:spcBef>
                <a:spcPct val="20000"/>
              </a:spcBef>
              <a:buClr>
                <a:srgbClr val="CC0000"/>
              </a:buClr>
              <a:buSzPct val="70000"/>
              <a:buFont typeface="Wingdings" pitchFamily="2" charset="2"/>
              <a:buChar char="o"/>
              <a:defRPr sz="1900">
                <a:solidFill>
                  <a:schemeClr val="tx1"/>
                </a:solidFill>
                <a:latin typeface="Trebuchet MS" panose="020B0703020202090204" pitchFamily="34" charset="0"/>
              </a:defRPr>
            </a:lvl3pPr>
            <a:lvl4pPr marL="1600200" indent="-228600">
              <a:spcBef>
                <a:spcPct val="20000"/>
              </a:spcBef>
              <a:buClr>
                <a:srgbClr val="CC0000"/>
              </a:buClr>
              <a:buSzPct val="70000"/>
              <a:buFont typeface="Wingdings" pitchFamily="2" charset="2"/>
              <a:buChar char="n"/>
              <a:defRPr sz="1900">
                <a:solidFill>
                  <a:schemeClr val="tx1"/>
                </a:solidFill>
                <a:latin typeface="Trebuchet MS" panose="020B0703020202090204" pitchFamily="34" charset="0"/>
              </a:defRPr>
            </a:lvl4pPr>
            <a:lvl5pPr marL="2057400" indent="-228600">
              <a:spcBef>
                <a:spcPct val="20000"/>
              </a:spcBef>
              <a:buClr>
                <a:srgbClr val="CC0000"/>
              </a:buClr>
              <a:buSzPct val="70000"/>
              <a:buFont typeface="Wingdings" pitchFamily="2" charset="2"/>
              <a:buChar char="o"/>
              <a:defRPr sz="1900">
                <a:solidFill>
                  <a:schemeClr val="tx1"/>
                </a:solidFill>
                <a:latin typeface="Trebuchet MS" panose="020B0703020202090204" pitchFamily="34" charset="0"/>
              </a:defRPr>
            </a:lvl5pPr>
            <a:lvl6pPr marL="2514600" indent="-228600" eaLnBrk="0" fontAlgn="base" hangingPunct="0">
              <a:spcBef>
                <a:spcPct val="20000"/>
              </a:spcBef>
              <a:spcAft>
                <a:spcPct val="0"/>
              </a:spcAft>
              <a:buClr>
                <a:srgbClr val="CC0000"/>
              </a:buClr>
              <a:buSzPct val="70000"/>
              <a:buFont typeface="Wingdings" pitchFamily="2" charset="2"/>
              <a:buChar char="o"/>
              <a:defRPr sz="1900">
                <a:solidFill>
                  <a:schemeClr val="tx1"/>
                </a:solidFill>
                <a:latin typeface="Trebuchet MS" panose="020B0703020202090204" pitchFamily="34" charset="0"/>
              </a:defRPr>
            </a:lvl6pPr>
            <a:lvl7pPr marL="2971800" indent="-228600" eaLnBrk="0" fontAlgn="base" hangingPunct="0">
              <a:spcBef>
                <a:spcPct val="20000"/>
              </a:spcBef>
              <a:spcAft>
                <a:spcPct val="0"/>
              </a:spcAft>
              <a:buClr>
                <a:srgbClr val="CC0000"/>
              </a:buClr>
              <a:buSzPct val="70000"/>
              <a:buFont typeface="Wingdings" pitchFamily="2" charset="2"/>
              <a:buChar char="o"/>
              <a:defRPr sz="1900">
                <a:solidFill>
                  <a:schemeClr val="tx1"/>
                </a:solidFill>
                <a:latin typeface="Trebuchet MS" panose="020B0703020202090204" pitchFamily="34" charset="0"/>
              </a:defRPr>
            </a:lvl7pPr>
            <a:lvl8pPr marL="3429000" indent="-228600" eaLnBrk="0" fontAlgn="base" hangingPunct="0">
              <a:spcBef>
                <a:spcPct val="20000"/>
              </a:spcBef>
              <a:spcAft>
                <a:spcPct val="0"/>
              </a:spcAft>
              <a:buClr>
                <a:srgbClr val="CC0000"/>
              </a:buClr>
              <a:buSzPct val="70000"/>
              <a:buFont typeface="Wingdings" pitchFamily="2" charset="2"/>
              <a:buChar char="o"/>
              <a:defRPr sz="1900">
                <a:solidFill>
                  <a:schemeClr val="tx1"/>
                </a:solidFill>
                <a:latin typeface="Trebuchet MS" panose="020B0703020202090204" pitchFamily="34" charset="0"/>
              </a:defRPr>
            </a:lvl8pPr>
            <a:lvl9pPr marL="3886200" indent="-228600" eaLnBrk="0" fontAlgn="base" hangingPunct="0">
              <a:spcBef>
                <a:spcPct val="20000"/>
              </a:spcBef>
              <a:spcAft>
                <a:spcPct val="0"/>
              </a:spcAft>
              <a:buClr>
                <a:srgbClr val="CC0000"/>
              </a:buClr>
              <a:buSzPct val="70000"/>
              <a:buFont typeface="Wingdings" pitchFamily="2" charset="2"/>
              <a:buChar char="o"/>
              <a:defRPr sz="1900">
                <a:solidFill>
                  <a:schemeClr val="tx1"/>
                </a:solidFill>
                <a:latin typeface="Trebuchet MS" panose="020B0703020202090204" pitchFamily="34" charset="0"/>
              </a:defRPr>
            </a:lvl9pPr>
          </a:lstStyle>
          <a:p>
            <a:pPr algn="r">
              <a:spcBef>
                <a:spcPct val="0"/>
              </a:spcBef>
              <a:buSzPct val="70000"/>
              <a:buFont typeface="Wingdings" pitchFamily="2" charset="2"/>
              <a:buNone/>
            </a:pPr>
            <a:r>
              <a:rPr lang="it-IT" altLang="it-IT" sz="3200" b="1" dirty="0">
                <a:solidFill>
                  <a:srgbClr val="006600"/>
                </a:solidFill>
              </a:rPr>
              <a:t>CONVENZIONE </a:t>
            </a:r>
          </a:p>
          <a:p>
            <a:pPr algn="r">
              <a:spcBef>
                <a:spcPct val="0"/>
              </a:spcBef>
              <a:buSzPct val="70000"/>
              <a:buFont typeface="Wingdings" pitchFamily="2" charset="2"/>
              <a:buNone/>
            </a:pPr>
            <a:r>
              <a:rPr lang="it-IT" altLang="it-IT" sz="3200" b="1" dirty="0">
                <a:solidFill>
                  <a:srgbClr val="006600"/>
                </a:solidFill>
              </a:rPr>
              <a:t>«SERVIZI SPECIALISTICI PER LA GESTIONE </a:t>
            </a:r>
          </a:p>
          <a:p>
            <a:pPr algn="r">
              <a:spcBef>
                <a:spcPct val="0"/>
              </a:spcBef>
              <a:buSzPct val="70000"/>
              <a:buFont typeface="Wingdings" pitchFamily="2" charset="2"/>
              <a:buNone/>
            </a:pPr>
            <a:r>
              <a:rPr lang="it-IT" altLang="it-IT" sz="3200" b="1" dirty="0">
                <a:solidFill>
                  <a:srgbClr val="006600"/>
                </a:solidFill>
              </a:rPr>
              <a:t>DEL SISTEMA SELF E DI CORSI E-LEARNING </a:t>
            </a:r>
          </a:p>
          <a:p>
            <a:pPr algn="r">
              <a:spcBef>
                <a:spcPct val="0"/>
              </a:spcBef>
              <a:buSzPct val="70000"/>
              <a:buFont typeface="Wingdings" pitchFamily="2" charset="2"/>
              <a:buNone/>
            </a:pPr>
            <a:r>
              <a:rPr lang="it-IT" altLang="it-IT" sz="3200" b="1" dirty="0">
                <a:solidFill>
                  <a:srgbClr val="006600"/>
                </a:solidFill>
              </a:rPr>
              <a:t>PER LE PP.AA. DELL’EMILIA-ROMAGNA»</a:t>
            </a:r>
          </a:p>
        </p:txBody>
      </p:sp>
      <p:sp>
        <p:nvSpPr>
          <p:cNvPr id="9" name="Rectangle 8">
            <a:extLst>
              <a:ext uri="{FF2B5EF4-FFF2-40B4-BE49-F238E27FC236}">
                <a16:creationId xmlns:a16="http://schemas.microsoft.com/office/drawing/2014/main" id="{DBFB31EC-DF07-2F3E-B567-A069A2ACB1AB}"/>
              </a:ext>
            </a:extLst>
          </p:cNvPr>
          <p:cNvSpPr>
            <a:spLocks noChangeArrowheads="1"/>
          </p:cNvSpPr>
          <p:nvPr/>
        </p:nvSpPr>
        <p:spPr bwMode="auto">
          <a:xfrm rot="16200000">
            <a:off x="-1733550" y="1733550"/>
            <a:ext cx="6858000" cy="3390900"/>
          </a:xfrm>
          <a:prstGeom prst="rect">
            <a:avLst/>
          </a:prstGeom>
          <a:gradFill rotWithShape="1">
            <a:gsLst>
              <a:gs pos="0">
                <a:srgbClr val="006600"/>
              </a:gs>
              <a:gs pos="100000">
                <a:srgbClr val="008000"/>
              </a:gs>
            </a:gsLst>
            <a:lin ang="5400000" scaled="1"/>
          </a:gradFill>
          <a:ln>
            <a:noFill/>
          </a:ln>
        </p:spPr>
        <p:txBody>
          <a:bodyPr vert="eaVert" wrap="none" anchor="ctr"/>
          <a:lstStyle>
            <a:lvl1pPr>
              <a:spcBef>
                <a:spcPct val="20000"/>
              </a:spcBef>
              <a:buClr>
                <a:srgbClr val="CC0000"/>
              </a:buClr>
              <a:buChar char="•"/>
              <a:defRPr>
                <a:solidFill>
                  <a:schemeClr val="tx1"/>
                </a:solidFill>
                <a:latin typeface="Tahoma" panose="020B0604030504040204" pitchFamily="34" charset="0"/>
              </a:defRPr>
            </a:lvl1pPr>
            <a:lvl2pPr marL="742950" indent="-285750">
              <a:spcBef>
                <a:spcPct val="20000"/>
              </a:spcBef>
              <a:buClr>
                <a:srgbClr val="CC0000"/>
              </a:buClr>
              <a:buSzPct val="55000"/>
              <a:buFont typeface="Wingdings" panose="05000000000000000000" pitchFamily="2" charset="2"/>
              <a:buChar char="¡"/>
              <a:defRPr>
                <a:solidFill>
                  <a:schemeClr val="tx1"/>
                </a:solidFill>
                <a:latin typeface="Tahoma" panose="020B0604030504040204" pitchFamily="34" charset="0"/>
              </a:defRPr>
            </a:lvl2pPr>
            <a:lvl3pPr marL="1143000" indent="-228600">
              <a:spcBef>
                <a:spcPct val="20000"/>
              </a:spcBef>
              <a:buClr>
                <a:srgbClr val="CC0000"/>
              </a:buClr>
              <a:buSzPct val="70000"/>
              <a:buFont typeface="Wingdings" panose="05000000000000000000" pitchFamily="2" charset="2"/>
              <a:buChar char="o"/>
              <a:defRPr sz="1600">
                <a:solidFill>
                  <a:schemeClr val="tx1"/>
                </a:solidFill>
                <a:latin typeface="Trebuchet MS" panose="020B0603020202020204" pitchFamily="34" charset="0"/>
              </a:defRPr>
            </a:lvl3pPr>
            <a:lvl4pPr marL="1600200" indent="-228600">
              <a:spcBef>
                <a:spcPct val="20000"/>
              </a:spcBef>
              <a:buClr>
                <a:srgbClr val="CC0000"/>
              </a:buClr>
              <a:buSzPct val="70000"/>
              <a:buFont typeface="Wingdings" panose="05000000000000000000" pitchFamily="2" charset="2"/>
              <a:buChar char="n"/>
              <a:defRPr sz="1600">
                <a:solidFill>
                  <a:schemeClr val="tx1"/>
                </a:solidFill>
                <a:latin typeface="Trebuchet MS" panose="020B0603020202020204" pitchFamily="34" charset="0"/>
              </a:defRPr>
            </a:lvl4pPr>
            <a:lvl5pPr marL="2057400" indent="-228600">
              <a:spcBef>
                <a:spcPct val="20000"/>
              </a:spcBef>
              <a:buClr>
                <a:srgbClr val="CC0000"/>
              </a:buClr>
              <a:buSzPct val="70000"/>
              <a:buFont typeface="Wingdings" panose="05000000000000000000" pitchFamily="2" charset="2"/>
              <a:buChar char="o"/>
              <a:defRPr sz="1600">
                <a:solidFill>
                  <a:schemeClr val="tx1"/>
                </a:solidFill>
                <a:latin typeface="Trebuchet MS" panose="020B0603020202020204" pitchFamily="34" charset="0"/>
              </a:defRPr>
            </a:lvl5pPr>
            <a:lvl6pPr marL="2514600" indent="-228600" eaLnBrk="0" fontAlgn="base" hangingPunct="0">
              <a:spcBef>
                <a:spcPct val="20000"/>
              </a:spcBef>
              <a:spcAft>
                <a:spcPct val="0"/>
              </a:spcAft>
              <a:buClr>
                <a:srgbClr val="CC0000"/>
              </a:buClr>
              <a:buSzPct val="70000"/>
              <a:buFont typeface="Wingdings" panose="05000000000000000000" pitchFamily="2" charset="2"/>
              <a:buChar char="o"/>
              <a:defRPr sz="1600">
                <a:solidFill>
                  <a:schemeClr val="tx1"/>
                </a:solidFill>
                <a:latin typeface="Trebuchet MS" panose="020B0603020202020204" pitchFamily="34" charset="0"/>
              </a:defRPr>
            </a:lvl6pPr>
            <a:lvl7pPr marL="2971800" indent="-228600" eaLnBrk="0" fontAlgn="base" hangingPunct="0">
              <a:spcBef>
                <a:spcPct val="20000"/>
              </a:spcBef>
              <a:spcAft>
                <a:spcPct val="0"/>
              </a:spcAft>
              <a:buClr>
                <a:srgbClr val="CC0000"/>
              </a:buClr>
              <a:buSzPct val="70000"/>
              <a:buFont typeface="Wingdings" panose="05000000000000000000" pitchFamily="2" charset="2"/>
              <a:buChar char="o"/>
              <a:defRPr sz="1600">
                <a:solidFill>
                  <a:schemeClr val="tx1"/>
                </a:solidFill>
                <a:latin typeface="Trebuchet MS" panose="020B0603020202020204" pitchFamily="34" charset="0"/>
              </a:defRPr>
            </a:lvl7pPr>
            <a:lvl8pPr marL="3429000" indent="-228600" eaLnBrk="0" fontAlgn="base" hangingPunct="0">
              <a:spcBef>
                <a:spcPct val="20000"/>
              </a:spcBef>
              <a:spcAft>
                <a:spcPct val="0"/>
              </a:spcAft>
              <a:buClr>
                <a:srgbClr val="CC0000"/>
              </a:buClr>
              <a:buSzPct val="70000"/>
              <a:buFont typeface="Wingdings" panose="05000000000000000000" pitchFamily="2" charset="2"/>
              <a:buChar char="o"/>
              <a:defRPr sz="1600">
                <a:solidFill>
                  <a:schemeClr val="tx1"/>
                </a:solidFill>
                <a:latin typeface="Trebuchet MS" panose="020B0603020202020204" pitchFamily="34" charset="0"/>
              </a:defRPr>
            </a:lvl8pPr>
            <a:lvl9pPr marL="3886200" indent="-228600" eaLnBrk="0" fontAlgn="base" hangingPunct="0">
              <a:spcBef>
                <a:spcPct val="20000"/>
              </a:spcBef>
              <a:spcAft>
                <a:spcPct val="0"/>
              </a:spcAft>
              <a:buClr>
                <a:srgbClr val="CC0000"/>
              </a:buClr>
              <a:buSzPct val="70000"/>
              <a:buFont typeface="Wingdings" panose="05000000000000000000" pitchFamily="2" charset="2"/>
              <a:buChar char="o"/>
              <a:defRPr sz="1600">
                <a:solidFill>
                  <a:schemeClr val="tx1"/>
                </a:solidFill>
                <a:latin typeface="Trebuchet MS" panose="020B0603020202020204" pitchFamily="34" charset="0"/>
              </a:defRPr>
            </a:lvl9pPr>
          </a:lstStyle>
          <a:p>
            <a:pPr algn="ctr">
              <a:spcBef>
                <a:spcPct val="0"/>
              </a:spcBef>
              <a:buSzPct val="70000"/>
              <a:buFont typeface="Wingdings" panose="05000000000000000000" pitchFamily="2" charset="2"/>
              <a:buNone/>
              <a:defRPr/>
            </a:pPr>
            <a:endParaRPr lang="it-IT" altLang="it-IT" sz="1231">
              <a:solidFill>
                <a:prstClr val="black"/>
              </a:solidFill>
              <a:latin typeface="Arial" panose="020B0604020202020204" pitchFamily="34" charset="0"/>
            </a:endParaRPr>
          </a:p>
        </p:txBody>
      </p:sp>
      <p:sp>
        <p:nvSpPr>
          <p:cNvPr id="9222" name="Text Box 11">
            <a:extLst>
              <a:ext uri="{FF2B5EF4-FFF2-40B4-BE49-F238E27FC236}">
                <a16:creationId xmlns:a16="http://schemas.microsoft.com/office/drawing/2014/main" id="{D1D1EE19-6C33-78E7-8B74-AC3FC2797F1B}"/>
              </a:ext>
            </a:extLst>
          </p:cNvPr>
          <p:cNvSpPr txBox="1">
            <a:spLocks noChangeArrowheads="1"/>
          </p:cNvSpPr>
          <p:nvPr/>
        </p:nvSpPr>
        <p:spPr bwMode="auto">
          <a:xfrm>
            <a:off x="2500313" y="4752975"/>
            <a:ext cx="9034462" cy="985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CC0000"/>
              </a:buClr>
              <a:buChar char="•"/>
              <a:defRPr sz="2000">
                <a:solidFill>
                  <a:schemeClr val="tx1"/>
                </a:solidFill>
                <a:latin typeface="Century Gothic" panose="020B0502020202020204" pitchFamily="34" charset="0"/>
              </a:defRPr>
            </a:lvl1pPr>
            <a:lvl2pPr marL="742950" indent="-285750">
              <a:spcBef>
                <a:spcPct val="20000"/>
              </a:spcBef>
              <a:buClr>
                <a:srgbClr val="CC0000"/>
              </a:buClr>
              <a:buSzPct val="55000"/>
              <a:buFont typeface="Wingdings" pitchFamily="2" charset="2"/>
              <a:buChar char="¡"/>
              <a:defRPr sz="2000">
                <a:solidFill>
                  <a:schemeClr val="tx1"/>
                </a:solidFill>
                <a:latin typeface="Century Gothic" panose="020B0502020202020204" pitchFamily="34" charset="0"/>
              </a:defRPr>
            </a:lvl2pPr>
            <a:lvl3pPr marL="1143000" indent="-228600">
              <a:spcBef>
                <a:spcPct val="20000"/>
              </a:spcBef>
              <a:buClr>
                <a:srgbClr val="CC0000"/>
              </a:buClr>
              <a:buSzPct val="70000"/>
              <a:buFont typeface="Wingdings" pitchFamily="2" charset="2"/>
              <a:buChar char="o"/>
              <a:defRPr sz="1900">
                <a:solidFill>
                  <a:schemeClr val="tx1"/>
                </a:solidFill>
                <a:latin typeface="Trebuchet MS" panose="020B0703020202090204" pitchFamily="34" charset="0"/>
              </a:defRPr>
            </a:lvl3pPr>
            <a:lvl4pPr marL="1600200" indent="-228600">
              <a:spcBef>
                <a:spcPct val="20000"/>
              </a:spcBef>
              <a:buClr>
                <a:srgbClr val="CC0000"/>
              </a:buClr>
              <a:buSzPct val="70000"/>
              <a:buFont typeface="Wingdings" pitchFamily="2" charset="2"/>
              <a:buChar char="n"/>
              <a:defRPr sz="1900">
                <a:solidFill>
                  <a:schemeClr val="tx1"/>
                </a:solidFill>
                <a:latin typeface="Trebuchet MS" panose="020B0703020202090204" pitchFamily="34" charset="0"/>
              </a:defRPr>
            </a:lvl4pPr>
            <a:lvl5pPr marL="2057400" indent="-228600">
              <a:spcBef>
                <a:spcPct val="20000"/>
              </a:spcBef>
              <a:buClr>
                <a:srgbClr val="CC0000"/>
              </a:buClr>
              <a:buSzPct val="70000"/>
              <a:buFont typeface="Wingdings" pitchFamily="2" charset="2"/>
              <a:buChar char="o"/>
              <a:defRPr sz="1900">
                <a:solidFill>
                  <a:schemeClr val="tx1"/>
                </a:solidFill>
                <a:latin typeface="Trebuchet MS" panose="020B0703020202090204" pitchFamily="34" charset="0"/>
              </a:defRPr>
            </a:lvl5pPr>
            <a:lvl6pPr marL="2514600" indent="-228600" eaLnBrk="0" fontAlgn="base" hangingPunct="0">
              <a:spcBef>
                <a:spcPct val="20000"/>
              </a:spcBef>
              <a:spcAft>
                <a:spcPct val="0"/>
              </a:spcAft>
              <a:buClr>
                <a:srgbClr val="CC0000"/>
              </a:buClr>
              <a:buSzPct val="70000"/>
              <a:buFont typeface="Wingdings" pitchFamily="2" charset="2"/>
              <a:buChar char="o"/>
              <a:defRPr sz="1900">
                <a:solidFill>
                  <a:schemeClr val="tx1"/>
                </a:solidFill>
                <a:latin typeface="Trebuchet MS" panose="020B0703020202090204" pitchFamily="34" charset="0"/>
              </a:defRPr>
            </a:lvl6pPr>
            <a:lvl7pPr marL="2971800" indent="-228600" eaLnBrk="0" fontAlgn="base" hangingPunct="0">
              <a:spcBef>
                <a:spcPct val="20000"/>
              </a:spcBef>
              <a:spcAft>
                <a:spcPct val="0"/>
              </a:spcAft>
              <a:buClr>
                <a:srgbClr val="CC0000"/>
              </a:buClr>
              <a:buSzPct val="70000"/>
              <a:buFont typeface="Wingdings" pitchFamily="2" charset="2"/>
              <a:buChar char="o"/>
              <a:defRPr sz="1900">
                <a:solidFill>
                  <a:schemeClr val="tx1"/>
                </a:solidFill>
                <a:latin typeface="Trebuchet MS" panose="020B0703020202090204" pitchFamily="34" charset="0"/>
              </a:defRPr>
            </a:lvl7pPr>
            <a:lvl8pPr marL="3429000" indent="-228600" eaLnBrk="0" fontAlgn="base" hangingPunct="0">
              <a:spcBef>
                <a:spcPct val="20000"/>
              </a:spcBef>
              <a:spcAft>
                <a:spcPct val="0"/>
              </a:spcAft>
              <a:buClr>
                <a:srgbClr val="CC0000"/>
              </a:buClr>
              <a:buSzPct val="70000"/>
              <a:buFont typeface="Wingdings" pitchFamily="2" charset="2"/>
              <a:buChar char="o"/>
              <a:defRPr sz="1900">
                <a:solidFill>
                  <a:schemeClr val="tx1"/>
                </a:solidFill>
                <a:latin typeface="Trebuchet MS" panose="020B0703020202090204" pitchFamily="34" charset="0"/>
              </a:defRPr>
            </a:lvl8pPr>
            <a:lvl9pPr marL="3886200" indent="-228600" eaLnBrk="0" fontAlgn="base" hangingPunct="0">
              <a:spcBef>
                <a:spcPct val="20000"/>
              </a:spcBef>
              <a:spcAft>
                <a:spcPct val="0"/>
              </a:spcAft>
              <a:buClr>
                <a:srgbClr val="CC0000"/>
              </a:buClr>
              <a:buSzPct val="70000"/>
              <a:buFont typeface="Wingdings" pitchFamily="2" charset="2"/>
              <a:buChar char="o"/>
              <a:defRPr sz="1900">
                <a:solidFill>
                  <a:schemeClr val="tx1"/>
                </a:solidFill>
                <a:latin typeface="Trebuchet MS" panose="020B0703020202090204" pitchFamily="34" charset="0"/>
              </a:defRPr>
            </a:lvl9pPr>
          </a:lstStyle>
          <a:p>
            <a:pPr algn="r">
              <a:spcBef>
                <a:spcPct val="0"/>
              </a:spcBef>
              <a:buSzPct val="70000"/>
              <a:buFont typeface="Wingdings" pitchFamily="2" charset="2"/>
              <a:buNone/>
            </a:pPr>
            <a:r>
              <a:rPr lang="it-IT" altLang="it-IT" sz="2200" b="1" i="1" dirty="0">
                <a:solidFill>
                  <a:srgbClr val="006600"/>
                </a:solidFill>
              </a:rPr>
              <a:t>Alessia Orsi</a:t>
            </a:r>
          </a:p>
          <a:p>
            <a:pPr algn="r">
              <a:spcBef>
                <a:spcPct val="0"/>
              </a:spcBef>
              <a:buSzPct val="70000"/>
              <a:buFont typeface="Wingdings" pitchFamily="2" charset="2"/>
              <a:buNone/>
            </a:pPr>
            <a:r>
              <a:rPr lang="it-IT" altLang="it-IT" sz="1800" b="1" i="1" dirty="0">
                <a:solidFill>
                  <a:srgbClr val="006600"/>
                </a:solidFill>
              </a:rPr>
              <a:t>Responsabile Area Innovazione tecnologica </a:t>
            </a:r>
          </a:p>
          <a:p>
            <a:pPr algn="r">
              <a:spcBef>
                <a:spcPct val="0"/>
              </a:spcBef>
              <a:buSzPct val="70000"/>
              <a:buFont typeface="Wingdings" pitchFamily="2" charset="2"/>
              <a:buNone/>
            </a:pPr>
            <a:r>
              <a:rPr lang="it-IT" altLang="it-IT" sz="1800" b="1" i="1" dirty="0">
                <a:solidFill>
                  <a:srgbClr val="006600"/>
                </a:solidFill>
              </a:rPr>
              <a:t>e trasformazione digitale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asellaDiTesto 4">
            <a:extLst>
              <a:ext uri="{FF2B5EF4-FFF2-40B4-BE49-F238E27FC236}">
                <a16:creationId xmlns:a16="http://schemas.microsoft.com/office/drawing/2014/main" id="{ECBEA984-C5D2-5232-BD4F-A14094074EFE}"/>
              </a:ext>
            </a:extLst>
          </p:cNvPr>
          <p:cNvSpPr txBox="1">
            <a:spLocks noChangeArrowheads="1"/>
          </p:cNvSpPr>
          <p:nvPr/>
        </p:nvSpPr>
        <p:spPr bwMode="auto">
          <a:xfrm>
            <a:off x="3502025" y="1956568"/>
            <a:ext cx="8689975" cy="2743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50000"/>
              </a:lnSpc>
              <a:spcBef>
                <a:spcPct val="0"/>
              </a:spcBef>
              <a:buFontTx/>
              <a:buNone/>
            </a:pPr>
            <a:r>
              <a:rPr lang="it-IT" altLang="it-IT" sz="4000" b="1" dirty="0" err="1">
                <a:solidFill>
                  <a:schemeClr val="tx1">
                    <a:lumMod val="85000"/>
                    <a:lumOff val="15000"/>
                  </a:schemeClr>
                </a:solidFill>
                <a:latin typeface="Century Gothic" panose="020B0502020202020204" pitchFamily="34" charset="0"/>
              </a:rPr>
              <a:t>Frog</a:t>
            </a:r>
            <a:r>
              <a:rPr lang="it-IT" altLang="it-IT" sz="4000" b="1" dirty="0">
                <a:solidFill>
                  <a:schemeClr val="tx1">
                    <a:lumMod val="85000"/>
                    <a:lumOff val="15000"/>
                  </a:schemeClr>
                </a:solidFill>
                <a:latin typeface="Century Gothic" panose="020B0502020202020204" pitchFamily="34" charset="0"/>
              </a:rPr>
              <a:t> Learning</a:t>
            </a:r>
          </a:p>
          <a:p>
            <a:pPr algn="ctr" eaLnBrk="1" hangingPunct="1">
              <a:lnSpc>
                <a:spcPct val="150000"/>
              </a:lnSpc>
              <a:spcBef>
                <a:spcPct val="0"/>
              </a:spcBef>
              <a:buFontTx/>
              <a:buNone/>
            </a:pPr>
            <a:r>
              <a:rPr lang="it-IT" altLang="it-IT" sz="4000" b="1" dirty="0" err="1">
                <a:solidFill>
                  <a:schemeClr val="tx1">
                    <a:lumMod val="85000"/>
                    <a:lumOff val="15000"/>
                  </a:schemeClr>
                </a:solidFill>
                <a:latin typeface="Century Gothic" panose="020B0502020202020204" pitchFamily="34" charset="0"/>
              </a:rPr>
              <a:t>Mosaicoelearning</a:t>
            </a:r>
            <a:endParaRPr lang="it-IT" altLang="it-IT" sz="4000" b="1" dirty="0">
              <a:solidFill>
                <a:schemeClr val="tx1">
                  <a:lumMod val="85000"/>
                  <a:lumOff val="15000"/>
                </a:schemeClr>
              </a:solidFill>
              <a:latin typeface="Century Gothic" panose="020B0502020202020204" pitchFamily="34" charset="0"/>
            </a:endParaRPr>
          </a:p>
          <a:p>
            <a:pPr algn="ctr" eaLnBrk="1" hangingPunct="1">
              <a:lnSpc>
                <a:spcPct val="150000"/>
              </a:lnSpc>
              <a:spcBef>
                <a:spcPct val="0"/>
              </a:spcBef>
              <a:buFontTx/>
              <a:buNone/>
            </a:pPr>
            <a:r>
              <a:rPr lang="it-IT" altLang="it-IT" sz="4000" b="1" dirty="0" err="1">
                <a:solidFill>
                  <a:schemeClr val="tx1">
                    <a:lumMod val="85000"/>
                    <a:lumOff val="15000"/>
                  </a:schemeClr>
                </a:solidFill>
                <a:latin typeface="Century Gothic" panose="020B0502020202020204" pitchFamily="34" charset="0"/>
              </a:rPr>
              <a:t>PAAdvice</a:t>
            </a:r>
            <a:endParaRPr lang="it-IT" altLang="it-IT" sz="4000" b="1" dirty="0">
              <a:solidFill>
                <a:schemeClr val="tx1">
                  <a:lumMod val="85000"/>
                  <a:lumOff val="15000"/>
                </a:schemeClr>
              </a:solidFill>
              <a:latin typeface="Century Gothic" panose="020B0502020202020204" pitchFamily="34" charset="0"/>
            </a:endParaRPr>
          </a:p>
        </p:txBody>
      </p:sp>
      <p:pic>
        <p:nvPicPr>
          <p:cNvPr id="18436" name="Picture 4" descr="Risultati immagini per mondo nelle mani">
            <a:extLst>
              <a:ext uri="{FF2B5EF4-FFF2-40B4-BE49-F238E27FC236}">
                <a16:creationId xmlns:a16="http://schemas.microsoft.com/office/drawing/2014/main" id="{276AA610-C9BB-81CF-C4B5-7656987D5F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57313"/>
            <a:ext cx="3390900" cy="394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olo 2">
            <a:extLst>
              <a:ext uri="{FF2B5EF4-FFF2-40B4-BE49-F238E27FC236}">
                <a16:creationId xmlns:a16="http://schemas.microsoft.com/office/drawing/2014/main" id="{375427C9-7F5B-EF79-CF8F-840836F81561}"/>
              </a:ext>
            </a:extLst>
          </p:cNvPr>
          <p:cNvSpPr txBox="1">
            <a:spLocks noChangeArrowheads="1"/>
          </p:cNvSpPr>
          <p:nvPr/>
        </p:nvSpPr>
        <p:spPr bwMode="auto">
          <a:xfrm>
            <a:off x="158750" y="107950"/>
            <a:ext cx="10979150" cy="4286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lvl1pPr algn="l" rtl="0" eaLnBrk="0" fontAlgn="base" hangingPunct="0">
              <a:spcBef>
                <a:spcPct val="0"/>
              </a:spcBef>
              <a:spcAft>
                <a:spcPct val="0"/>
              </a:spcAft>
              <a:defRPr sz="2700" b="1">
                <a:solidFill>
                  <a:srgbClr val="006600"/>
                </a:solidFill>
                <a:latin typeface="+mj-lt"/>
                <a:ea typeface="+mj-ea"/>
                <a:cs typeface="+mj-cs"/>
              </a:defRPr>
            </a:lvl1pPr>
            <a:lvl2pPr algn="l" rtl="0" eaLnBrk="0" fontAlgn="base" hangingPunct="0">
              <a:spcBef>
                <a:spcPct val="0"/>
              </a:spcBef>
              <a:spcAft>
                <a:spcPct val="0"/>
              </a:spcAft>
              <a:defRPr sz="2700" b="1">
                <a:solidFill>
                  <a:srgbClr val="006600"/>
                </a:solidFill>
                <a:latin typeface="Arial" charset="0"/>
              </a:defRPr>
            </a:lvl2pPr>
            <a:lvl3pPr algn="l" rtl="0" eaLnBrk="0" fontAlgn="base" hangingPunct="0">
              <a:spcBef>
                <a:spcPct val="0"/>
              </a:spcBef>
              <a:spcAft>
                <a:spcPct val="0"/>
              </a:spcAft>
              <a:defRPr sz="2700" b="1">
                <a:solidFill>
                  <a:srgbClr val="006600"/>
                </a:solidFill>
                <a:latin typeface="Arial" charset="0"/>
              </a:defRPr>
            </a:lvl3pPr>
            <a:lvl4pPr algn="l" rtl="0" eaLnBrk="0" fontAlgn="base" hangingPunct="0">
              <a:spcBef>
                <a:spcPct val="0"/>
              </a:spcBef>
              <a:spcAft>
                <a:spcPct val="0"/>
              </a:spcAft>
              <a:defRPr sz="2700" b="1">
                <a:solidFill>
                  <a:srgbClr val="006600"/>
                </a:solidFill>
                <a:latin typeface="Arial" charset="0"/>
              </a:defRPr>
            </a:lvl4pPr>
            <a:lvl5pPr algn="l" rtl="0" eaLnBrk="0" fontAlgn="base" hangingPunct="0">
              <a:spcBef>
                <a:spcPct val="0"/>
              </a:spcBef>
              <a:spcAft>
                <a:spcPct val="0"/>
              </a:spcAft>
              <a:defRPr sz="2700" b="1">
                <a:solidFill>
                  <a:srgbClr val="006600"/>
                </a:solidFill>
                <a:latin typeface="Arial" charset="0"/>
              </a:defRPr>
            </a:lvl5pPr>
            <a:lvl6pPr marL="562722" algn="l" rtl="0" eaLnBrk="0" fontAlgn="base" hangingPunct="0">
              <a:spcBef>
                <a:spcPct val="0"/>
              </a:spcBef>
              <a:spcAft>
                <a:spcPct val="0"/>
              </a:spcAft>
              <a:defRPr sz="2708" b="1">
                <a:solidFill>
                  <a:srgbClr val="006600"/>
                </a:solidFill>
                <a:latin typeface="Arial" charset="0"/>
              </a:defRPr>
            </a:lvl6pPr>
            <a:lvl7pPr marL="1125444" algn="l" rtl="0" eaLnBrk="0" fontAlgn="base" hangingPunct="0">
              <a:spcBef>
                <a:spcPct val="0"/>
              </a:spcBef>
              <a:spcAft>
                <a:spcPct val="0"/>
              </a:spcAft>
              <a:defRPr sz="2708" b="1">
                <a:solidFill>
                  <a:srgbClr val="006600"/>
                </a:solidFill>
                <a:latin typeface="Arial" charset="0"/>
              </a:defRPr>
            </a:lvl7pPr>
            <a:lvl8pPr marL="1688165" algn="l" rtl="0" eaLnBrk="0" fontAlgn="base" hangingPunct="0">
              <a:spcBef>
                <a:spcPct val="0"/>
              </a:spcBef>
              <a:spcAft>
                <a:spcPct val="0"/>
              </a:spcAft>
              <a:defRPr sz="2708" b="1">
                <a:solidFill>
                  <a:srgbClr val="006600"/>
                </a:solidFill>
                <a:latin typeface="Arial" charset="0"/>
              </a:defRPr>
            </a:lvl8pPr>
            <a:lvl9pPr marL="2250887" algn="l" rtl="0" eaLnBrk="0" fontAlgn="base" hangingPunct="0">
              <a:spcBef>
                <a:spcPct val="0"/>
              </a:spcBef>
              <a:spcAft>
                <a:spcPct val="0"/>
              </a:spcAft>
              <a:defRPr sz="2708" b="1">
                <a:solidFill>
                  <a:srgbClr val="006600"/>
                </a:solidFill>
                <a:latin typeface="Arial" charset="0"/>
              </a:defRPr>
            </a:lvl9pPr>
          </a:lstStyle>
          <a:p>
            <a:r>
              <a:rPr lang="it-IT" altLang="it-IT" kern="0" dirty="0">
                <a:solidFill>
                  <a:schemeClr val="bg1"/>
                </a:solidFill>
              </a:rPr>
              <a:t>Il fornitore</a:t>
            </a:r>
          </a:p>
        </p:txBody>
      </p:sp>
    </p:spTree>
    <p:custDataLst>
      <p:tags r:id="rId1"/>
    </p:custDataLst>
    <p:extLst>
      <p:ext uri="{BB962C8B-B14F-4D97-AF65-F5344CB8AC3E}">
        <p14:creationId xmlns:p14="http://schemas.microsoft.com/office/powerpoint/2010/main" val="212651628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olo 2">
            <a:extLst>
              <a:ext uri="{FF2B5EF4-FFF2-40B4-BE49-F238E27FC236}">
                <a16:creationId xmlns:a16="http://schemas.microsoft.com/office/drawing/2014/main" id="{4CF9A28A-C160-4F78-78A1-C25498CF4FA0}"/>
              </a:ext>
            </a:extLst>
          </p:cNvPr>
          <p:cNvSpPr>
            <a:spLocks noGrp="1" noChangeArrowheads="1"/>
          </p:cNvSpPr>
          <p:nvPr>
            <p:ph type="title"/>
          </p:nvPr>
        </p:nvSpPr>
        <p:spPr bwMode="auto">
          <a:xfrm>
            <a:off x="158750" y="107950"/>
            <a:ext cx="10979150" cy="428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it-IT" altLang="it-IT"/>
              <a:t>I servizi e prodotti acquistabili in convenzione</a:t>
            </a:r>
          </a:p>
        </p:txBody>
      </p:sp>
      <p:sp>
        <p:nvSpPr>
          <p:cNvPr id="7" name="Rettangolo 6">
            <a:extLst>
              <a:ext uri="{FF2B5EF4-FFF2-40B4-BE49-F238E27FC236}">
                <a16:creationId xmlns:a16="http://schemas.microsoft.com/office/drawing/2014/main" id="{D0839272-23DF-658F-CC9D-89FFA228438D}"/>
              </a:ext>
            </a:extLst>
          </p:cNvPr>
          <p:cNvSpPr/>
          <p:nvPr/>
        </p:nvSpPr>
        <p:spPr>
          <a:xfrm>
            <a:off x="0" y="2354263"/>
            <a:ext cx="12191999" cy="3795712"/>
          </a:xfrm>
          <a:prstGeom prst="rect">
            <a:avLst/>
          </a:prstGeom>
          <a:solidFill>
            <a:srgbClr val="DBDCE0">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457200" indent="-457200">
              <a:buFontTx/>
              <a:buAutoNum type="arabicPeriod"/>
              <a:defRPr/>
            </a:pPr>
            <a:endParaRPr lang="it-IT" sz="2000" dirty="0">
              <a:solidFill>
                <a:srgbClr val="0070C0"/>
              </a:solidFill>
            </a:endParaRPr>
          </a:p>
          <a:p>
            <a:pPr marL="457200" indent="-457200">
              <a:buFontTx/>
              <a:buAutoNum type="arabicPeriod"/>
              <a:defRPr/>
            </a:pPr>
            <a:endParaRPr lang="it-IT" sz="2000" dirty="0">
              <a:solidFill>
                <a:srgbClr val="0070C0"/>
              </a:solidFill>
            </a:endParaRPr>
          </a:p>
          <a:p>
            <a:pPr marL="914400" lvl="1" indent="-457200">
              <a:buFontTx/>
              <a:buAutoNum type="arabicPeriod"/>
              <a:defRPr/>
            </a:pPr>
            <a:r>
              <a:rPr lang="it-IT" sz="2000" dirty="0">
                <a:solidFill>
                  <a:srgbClr val="0070C0"/>
                </a:solidFill>
              </a:rPr>
              <a:t>Corso e-Learning in autoapprendimento</a:t>
            </a:r>
          </a:p>
          <a:p>
            <a:pPr marL="914400" lvl="1" indent="-457200">
              <a:buFontTx/>
              <a:buAutoNum type="arabicPeriod"/>
              <a:defRPr/>
            </a:pPr>
            <a:endParaRPr lang="it-IT" sz="2000" dirty="0">
              <a:solidFill>
                <a:schemeClr val="tx1"/>
              </a:solidFill>
            </a:endParaRPr>
          </a:p>
          <a:p>
            <a:pPr marL="914400" lvl="1" indent="-457200">
              <a:buFontTx/>
              <a:buAutoNum type="arabicPeriod"/>
              <a:defRPr/>
            </a:pPr>
            <a:r>
              <a:rPr lang="it-IT" sz="2000" dirty="0">
                <a:solidFill>
                  <a:schemeClr val="tx1"/>
                </a:solidFill>
              </a:rPr>
              <a:t> e-Book di </a:t>
            </a:r>
            <a:r>
              <a:rPr lang="it-IT" sz="2000" dirty="0" err="1">
                <a:solidFill>
                  <a:schemeClr val="tx1"/>
                </a:solidFill>
              </a:rPr>
              <a:t>Moodle</a:t>
            </a:r>
            <a:endParaRPr lang="it-IT" sz="2000" dirty="0">
              <a:solidFill>
                <a:schemeClr val="tx1"/>
              </a:solidFill>
            </a:endParaRPr>
          </a:p>
          <a:p>
            <a:pPr marL="914400" lvl="1" indent="-457200">
              <a:buFontTx/>
              <a:buAutoNum type="arabicPeriod"/>
              <a:defRPr/>
            </a:pPr>
            <a:endParaRPr lang="it-IT" sz="2000" dirty="0">
              <a:solidFill>
                <a:srgbClr val="0070C0"/>
              </a:solidFill>
            </a:endParaRPr>
          </a:p>
          <a:p>
            <a:pPr marL="914400" lvl="1" indent="-457200">
              <a:buFontTx/>
              <a:buAutoNum type="arabicPeriod"/>
              <a:defRPr/>
            </a:pPr>
            <a:r>
              <a:rPr lang="it-IT" sz="2000" dirty="0">
                <a:solidFill>
                  <a:srgbClr val="0070C0"/>
                </a:solidFill>
              </a:rPr>
              <a:t>Consulenza per la progettazione di corsi</a:t>
            </a:r>
          </a:p>
          <a:p>
            <a:pPr marL="914400" lvl="1" indent="-457200">
              <a:buFontTx/>
              <a:buAutoNum type="arabicPeriod"/>
              <a:defRPr/>
            </a:pPr>
            <a:endParaRPr lang="it-IT" sz="2000" dirty="0">
              <a:solidFill>
                <a:schemeClr val="tx1"/>
              </a:solidFill>
            </a:endParaRPr>
          </a:p>
          <a:p>
            <a:pPr marL="914400" lvl="1" indent="-457200">
              <a:buFontTx/>
              <a:buAutoNum type="arabicPeriod"/>
              <a:defRPr/>
            </a:pPr>
            <a:r>
              <a:rPr lang="it-IT" sz="2000" dirty="0">
                <a:solidFill>
                  <a:schemeClr val="tx1"/>
                </a:solidFill>
              </a:rPr>
              <a:t>e-Tutoring</a:t>
            </a:r>
          </a:p>
          <a:p>
            <a:pPr marL="914400" lvl="1" indent="-457200">
              <a:buFontTx/>
              <a:buAutoNum type="arabicPeriod"/>
              <a:defRPr/>
            </a:pPr>
            <a:endParaRPr lang="it-IT" sz="2000" dirty="0">
              <a:solidFill>
                <a:schemeClr val="tx1"/>
              </a:solidFill>
            </a:endParaRPr>
          </a:p>
          <a:p>
            <a:pPr marL="914400" lvl="1" indent="-457200">
              <a:buFontTx/>
              <a:buAutoNum type="arabicPeriod"/>
              <a:defRPr/>
            </a:pPr>
            <a:r>
              <a:rPr lang="it-IT" sz="2000" dirty="0">
                <a:solidFill>
                  <a:srgbClr val="0070C0"/>
                </a:solidFill>
              </a:rPr>
              <a:t>Integrazioni con gli applicativi degli Enti</a:t>
            </a:r>
          </a:p>
          <a:p>
            <a:pPr marL="457200" indent="-457200">
              <a:buFontTx/>
              <a:buAutoNum type="arabicPeriod"/>
              <a:defRPr/>
            </a:pPr>
            <a:endParaRPr lang="it-IT" sz="2000" dirty="0">
              <a:solidFill>
                <a:schemeClr val="tx1"/>
              </a:solidFill>
            </a:endParaRPr>
          </a:p>
          <a:p>
            <a:pPr marL="457200" indent="-457200">
              <a:buFontTx/>
              <a:buAutoNum type="arabicPeriod"/>
              <a:defRPr/>
            </a:pPr>
            <a:endParaRPr lang="it-IT" sz="2000" dirty="0">
              <a:solidFill>
                <a:schemeClr val="tx1"/>
              </a:solidFill>
            </a:endParaRPr>
          </a:p>
          <a:p>
            <a:pPr marL="457200" indent="-457200" algn="ctr">
              <a:buFontTx/>
              <a:buAutoNum type="arabicPeriod"/>
              <a:defRPr/>
            </a:pPr>
            <a:endParaRPr lang="it-IT" sz="2000" dirty="0">
              <a:solidFill>
                <a:schemeClr val="tx1"/>
              </a:solidFill>
            </a:endParaRPr>
          </a:p>
        </p:txBody>
      </p:sp>
    </p:spTree>
    <p:custDataLst>
      <p:tags r:id="rId1"/>
    </p:custDataLst>
    <p:extLst>
      <p:ext uri="{BB962C8B-B14F-4D97-AF65-F5344CB8AC3E}">
        <p14:creationId xmlns:p14="http://schemas.microsoft.com/office/powerpoint/2010/main" val="1218709971"/>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olo 2">
            <a:extLst>
              <a:ext uri="{FF2B5EF4-FFF2-40B4-BE49-F238E27FC236}">
                <a16:creationId xmlns:a16="http://schemas.microsoft.com/office/drawing/2014/main" id="{719A55E3-EDA7-AE09-9F70-2A99DA1B7F46}"/>
              </a:ext>
            </a:extLst>
          </p:cNvPr>
          <p:cNvSpPr>
            <a:spLocks noGrp="1" noChangeArrowheads="1"/>
          </p:cNvSpPr>
          <p:nvPr>
            <p:ph type="title"/>
          </p:nvPr>
        </p:nvSpPr>
        <p:spPr bwMode="auto">
          <a:xfrm>
            <a:off x="615950" y="107950"/>
            <a:ext cx="10979150" cy="428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it-IT" altLang="it-IT"/>
              <a:t>Corso e-Learning in autoapprendimento</a:t>
            </a:r>
          </a:p>
        </p:txBody>
      </p:sp>
      <p:sp>
        <p:nvSpPr>
          <p:cNvPr id="7" name="Rettangolo 6">
            <a:extLst>
              <a:ext uri="{FF2B5EF4-FFF2-40B4-BE49-F238E27FC236}">
                <a16:creationId xmlns:a16="http://schemas.microsoft.com/office/drawing/2014/main" id="{9555B085-3DA2-E59A-5C65-8E66F4492324}"/>
              </a:ext>
            </a:extLst>
          </p:cNvPr>
          <p:cNvSpPr/>
          <p:nvPr/>
        </p:nvSpPr>
        <p:spPr>
          <a:xfrm>
            <a:off x="439615" y="2354263"/>
            <a:ext cx="11185770" cy="3795712"/>
          </a:xfrm>
          <a:prstGeom prst="rect">
            <a:avLst/>
          </a:prstGeom>
          <a:solidFill>
            <a:srgbClr val="DBDCE0">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defRPr/>
            </a:pPr>
            <a:r>
              <a:rPr lang="it-IT" sz="2000" dirty="0">
                <a:solidFill>
                  <a:schemeClr val="tx1"/>
                </a:solidFill>
              </a:rPr>
              <a:t>Vengono realizzati corsi e-Learning in auto apprendimento (NON si tratta di video conferenze o aule) dedicati ai dipendenti delle PA, centrati su tematiche e indirizzati a dei target di volta in volta proposti dalla PA ordinante.</a:t>
            </a:r>
          </a:p>
          <a:p>
            <a:pPr>
              <a:defRPr/>
            </a:pPr>
            <a:endParaRPr lang="it-IT" sz="2000" dirty="0">
              <a:solidFill>
                <a:schemeClr val="tx1"/>
              </a:solidFill>
            </a:endParaRPr>
          </a:p>
          <a:p>
            <a:pPr>
              <a:defRPr/>
            </a:pPr>
            <a:r>
              <a:rPr lang="it-IT" sz="2000" dirty="0">
                <a:solidFill>
                  <a:schemeClr val="tx1"/>
                </a:solidFill>
              </a:rPr>
              <a:t>In altri termini:</a:t>
            </a:r>
          </a:p>
          <a:p>
            <a:pPr>
              <a:defRPr/>
            </a:pPr>
            <a:endParaRPr lang="it-IT" sz="2000" dirty="0">
              <a:solidFill>
                <a:schemeClr val="tx1"/>
              </a:solidFill>
            </a:endParaRPr>
          </a:p>
          <a:p>
            <a:pPr>
              <a:defRPr/>
            </a:pPr>
            <a:r>
              <a:rPr lang="it-IT" sz="2000" dirty="0">
                <a:solidFill>
                  <a:schemeClr val="tx1"/>
                </a:solidFill>
              </a:rPr>
              <a:t>Acquistando questo servizio la PA ordinante sarà in grado di ordinare al fornitore la creazione di un </a:t>
            </a:r>
            <a:r>
              <a:rPr lang="it-IT" sz="2000" b="1" dirty="0">
                <a:solidFill>
                  <a:schemeClr val="tx1"/>
                </a:solidFill>
              </a:rPr>
              <a:t>corso digitale su un argomento di propria scelta</a:t>
            </a:r>
            <a:r>
              <a:rPr lang="it-IT" sz="2000" dirty="0">
                <a:solidFill>
                  <a:schemeClr val="tx1"/>
                </a:solidFill>
              </a:rPr>
              <a:t>, fruibile online in completa autonomia di tempo, spazio e mezzo, da parte di ciascuno dei destinatari, e potrà farlo a partire da zero, delegando al fornitore tutte le fasi di lavoro, anche la scelta di un esperto e la scrittura dei contenuti del tema da trattare.</a:t>
            </a:r>
            <a:endParaRPr lang="it-IT" sz="2000" dirty="0">
              <a:solidFill>
                <a:schemeClr val="tx1"/>
              </a:solidFill>
              <a:cs typeface="Arial"/>
            </a:endParaRPr>
          </a:p>
          <a:p>
            <a:pPr>
              <a:defRPr/>
            </a:pPr>
            <a:endParaRPr lang="it-IT" sz="2000" dirty="0">
              <a:solidFill>
                <a:schemeClr val="tx1"/>
              </a:solidFill>
            </a:endParaRPr>
          </a:p>
          <a:p>
            <a:pPr>
              <a:defRPr/>
            </a:pPr>
            <a:r>
              <a:rPr lang="it-IT" sz="2000" dirty="0">
                <a:solidFill>
                  <a:srgbClr val="0070C0"/>
                </a:solidFill>
              </a:rPr>
              <a:t>Unità di misura del servizio: ora di corso che viene ordinato/acquistato (3.080 euro/ora)</a:t>
            </a:r>
            <a:endParaRPr lang="it-IT" sz="2000" dirty="0">
              <a:solidFill>
                <a:srgbClr val="0070C0"/>
              </a:solidFill>
              <a:cs typeface="Arial"/>
            </a:endParaRPr>
          </a:p>
        </p:txBody>
      </p:sp>
      <p:sp>
        <p:nvSpPr>
          <p:cNvPr id="20485" name="CasellaDiTesto 5">
            <a:extLst>
              <a:ext uri="{FF2B5EF4-FFF2-40B4-BE49-F238E27FC236}">
                <a16:creationId xmlns:a16="http://schemas.microsoft.com/office/drawing/2014/main" id="{D939490F-8607-10CB-ECA6-25334FAAF2C0}"/>
              </a:ext>
            </a:extLst>
          </p:cNvPr>
          <p:cNvSpPr txBox="1">
            <a:spLocks noChangeArrowheads="1"/>
          </p:cNvSpPr>
          <p:nvPr/>
        </p:nvSpPr>
        <p:spPr bwMode="auto">
          <a:xfrm>
            <a:off x="235683" y="1243013"/>
            <a:ext cx="11639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r>
              <a:rPr lang="it-IT" altLang="it-IT" sz="2000" b="1" i="1">
                <a:solidFill>
                  <a:srgbClr val="00B050"/>
                </a:solidFill>
              </a:rPr>
              <a:t>Voglio creare un nuovo corso, affidando al fornitore tutto il lavoro, dalla scrittura allo sviluppo</a:t>
            </a:r>
          </a:p>
        </p:txBody>
      </p:sp>
    </p:spTree>
    <p:custDataLst>
      <p:tags r:id="rId1"/>
    </p:custDataLst>
    <p:extLst>
      <p:ext uri="{BB962C8B-B14F-4D97-AF65-F5344CB8AC3E}">
        <p14:creationId xmlns:p14="http://schemas.microsoft.com/office/powerpoint/2010/main" val="4161291339"/>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olo 2">
            <a:extLst>
              <a:ext uri="{FF2B5EF4-FFF2-40B4-BE49-F238E27FC236}">
                <a16:creationId xmlns:a16="http://schemas.microsoft.com/office/drawing/2014/main" id="{6E165A92-DD34-3B93-5CC4-091D80BA3275}"/>
              </a:ext>
            </a:extLst>
          </p:cNvPr>
          <p:cNvSpPr>
            <a:spLocks noGrp="1" noChangeArrowheads="1"/>
          </p:cNvSpPr>
          <p:nvPr>
            <p:ph type="title"/>
          </p:nvPr>
        </p:nvSpPr>
        <p:spPr bwMode="auto">
          <a:xfrm>
            <a:off x="615950" y="107950"/>
            <a:ext cx="10979150" cy="428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it-IT" altLang="it-IT"/>
              <a:t>e-Book di Moodle</a:t>
            </a:r>
          </a:p>
        </p:txBody>
      </p:sp>
      <p:sp>
        <p:nvSpPr>
          <p:cNvPr id="7" name="Rettangolo 6">
            <a:extLst>
              <a:ext uri="{FF2B5EF4-FFF2-40B4-BE49-F238E27FC236}">
                <a16:creationId xmlns:a16="http://schemas.microsoft.com/office/drawing/2014/main" id="{AAA2C40C-D9A5-8846-657E-30B4962C39DB}"/>
              </a:ext>
            </a:extLst>
          </p:cNvPr>
          <p:cNvSpPr/>
          <p:nvPr/>
        </p:nvSpPr>
        <p:spPr>
          <a:xfrm>
            <a:off x="351692" y="2354263"/>
            <a:ext cx="11039232" cy="3795712"/>
          </a:xfrm>
          <a:prstGeom prst="rect">
            <a:avLst/>
          </a:prstGeom>
          <a:solidFill>
            <a:srgbClr val="DBDCE0">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defRPr/>
            </a:pPr>
            <a:r>
              <a:rPr lang="it-IT" sz="2000" dirty="0">
                <a:solidFill>
                  <a:schemeClr val="tx1"/>
                </a:solidFill>
              </a:rPr>
              <a:t>Nei soli casi in cui il tema del corso che l’Ente vuole creare riguarda un argomento la cui conoscenza è una sua esclusiva, vengono realizzati dei corsi e-Learning in auto apprendimento nella forma semplificata di e-Book, ovvero libri digitali.</a:t>
            </a:r>
          </a:p>
          <a:p>
            <a:pPr>
              <a:defRPr/>
            </a:pPr>
            <a:endParaRPr lang="it-IT" sz="2000" dirty="0">
              <a:solidFill>
                <a:schemeClr val="tx1"/>
              </a:solidFill>
            </a:endParaRPr>
          </a:p>
          <a:p>
            <a:pPr>
              <a:defRPr/>
            </a:pPr>
            <a:r>
              <a:rPr lang="it-IT" sz="2000" dirty="0">
                <a:solidFill>
                  <a:schemeClr val="tx1"/>
                </a:solidFill>
              </a:rPr>
              <a:t>In altri termini:</a:t>
            </a:r>
          </a:p>
          <a:p>
            <a:pPr>
              <a:defRPr/>
            </a:pPr>
            <a:r>
              <a:rPr lang="it-IT" sz="2000" dirty="0">
                <a:solidFill>
                  <a:schemeClr val="tx1"/>
                </a:solidFill>
              </a:rPr>
              <a:t>Acquistando questo servizio la </a:t>
            </a:r>
            <a:r>
              <a:rPr lang="it-IT" sz="2000" b="1" dirty="0">
                <a:solidFill>
                  <a:schemeClr val="tx1"/>
                </a:solidFill>
              </a:rPr>
              <a:t>PA ordinante dovrà dapprima scrivere il contenuto di un corso trovando al proprio interno l’esperto</a:t>
            </a:r>
            <a:r>
              <a:rPr lang="it-IT" sz="2000" dirty="0">
                <a:solidFill>
                  <a:schemeClr val="tx1"/>
                </a:solidFill>
              </a:rPr>
              <a:t>, poiché il corso riguarda un argomento di cui è l’esclusiva proprietaria (ad es. una procedura applicata al proprio interno, che non sia una procedura identica a quella applicata da tutti gli Enti analoghi), dopodiché la PA potrà ordinare al fornitore la creazione di un e-Book basato sul quel contenuto.</a:t>
            </a:r>
            <a:endParaRPr lang="it-IT" sz="2000" dirty="0">
              <a:solidFill>
                <a:schemeClr val="tx1"/>
              </a:solidFill>
              <a:cs typeface="Arial"/>
            </a:endParaRPr>
          </a:p>
          <a:p>
            <a:pPr>
              <a:defRPr/>
            </a:pPr>
            <a:endParaRPr lang="it-IT" sz="2000" dirty="0">
              <a:solidFill>
                <a:schemeClr val="tx1"/>
              </a:solidFill>
            </a:endParaRPr>
          </a:p>
          <a:p>
            <a:pPr>
              <a:defRPr/>
            </a:pPr>
            <a:r>
              <a:rPr lang="it-IT" sz="2000" dirty="0">
                <a:solidFill>
                  <a:srgbClr val="0070C0"/>
                </a:solidFill>
              </a:rPr>
              <a:t>Unità di misura del servizio: giornata di sviluppo del e-Book da parte degli sviluppatori del fornitore (costo medio 159 euro/giorno).</a:t>
            </a:r>
          </a:p>
        </p:txBody>
      </p:sp>
      <p:sp>
        <p:nvSpPr>
          <p:cNvPr id="21508" name="Text Box 16">
            <a:extLst>
              <a:ext uri="{FF2B5EF4-FFF2-40B4-BE49-F238E27FC236}">
                <a16:creationId xmlns:a16="http://schemas.microsoft.com/office/drawing/2014/main" id="{8BD98DFD-6E0C-886A-2D36-12B619B65E91}"/>
              </a:ext>
            </a:extLst>
          </p:cNvPr>
          <p:cNvSpPr txBox="1">
            <a:spLocks noChangeArrowheads="1"/>
          </p:cNvSpPr>
          <p:nvPr/>
        </p:nvSpPr>
        <p:spPr bwMode="auto">
          <a:xfrm>
            <a:off x="7500938" y="2974975"/>
            <a:ext cx="44608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1000">
                <a:solidFill>
                  <a:schemeClr val="tx1"/>
                </a:solidFill>
                <a:latin typeface="Arial" panose="020B0604020202020204" pitchFamily="34" charset="0"/>
              </a:defRPr>
            </a:lvl1pPr>
            <a:lvl2pPr marL="17780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lvl="1" algn="just">
              <a:spcBef>
                <a:spcPts val="300"/>
              </a:spcBef>
              <a:buClr>
                <a:srgbClr val="A50021"/>
              </a:buClr>
            </a:pPr>
            <a:r>
              <a:rPr lang="it-IT" altLang="it-IT" sz="1700">
                <a:latin typeface="Century Gothic" panose="020B0502020202020204" pitchFamily="34" charset="0"/>
                <a:cs typeface="Arial" panose="020B0604020202020204" pitchFamily="34" charset="0"/>
              </a:rPr>
              <a:t>.</a:t>
            </a:r>
          </a:p>
        </p:txBody>
      </p:sp>
      <p:sp>
        <p:nvSpPr>
          <p:cNvPr id="21510" name="CasellaDiTesto 5">
            <a:extLst>
              <a:ext uri="{FF2B5EF4-FFF2-40B4-BE49-F238E27FC236}">
                <a16:creationId xmlns:a16="http://schemas.microsoft.com/office/drawing/2014/main" id="{9683BB46-D064-5CB1-5E25-2405C815604E}"/>
              </a:ext>
            </a:extLst>
          </p:cNvPr>
          <p:cNvSpPr txBox="1">
            <a:spLocks noChangeArrowheads="1"/>
          </p:cNvSpPr>
          <p:nvPr/>
        </p:nvSpPr>
        <p:spPr bwMode="auto">
          <a:xfrm>
            <a:off x="1577975" y="1443038"/>
            <a:ext cx="96043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r>
              <a:rPr lang="it-IT" altLang="it-IT" sz="2000" b="1" i="1">
                <a:solidFill>
                  <a:srgbClr val="00B050"/>
                </a:solidFill>
              </a:rPr>
              <a:t>Voglio creare un nuovo corso, su un argomento che solo il mio Ente conosce</a:t>
            </a:r>
          </a:p>
        </p:txBody>
      </p:sp>
    </p:spTree>
    <p:custDataLst>
      <p:tags r:id="rId1"/>
    </p:custDataLst>
    <p:extLst>
      <p:ext uri="{BB962C8B-B14F-4D97-AF65-F5344CB8AC3E}">
        <p14:creationId xmlns:p14="http://schemas.microsoft.com/office/powerpoint/2010/main" val="3939097508"/>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olo 2">
            <a:extLst>
              <a:ext uri="{FF2B5EF4-FFF2-40B4-BE49-F238E27FC236}">
                <a16:creationId xmlns:a16="http://schemas.microsoft.com/office/drawing/2014/main" id="{F5CC0B4A-845B-E124-2B43-0268B8E63349}"/>
              </a:ext>
            </a:extLst>
          </p:cNvPr>
          <p:cNvSpPr>
            <a:spLocks noGrp="1" noChangeArrowheads="1"/>
          </p:cNvSpPr>
          <p:nvPr>
            <p:ph type="title"/>
          </p:nvPr>
        </p:nvSpPr>
        <p:spPr bwMode="auto">
          <a:xfrm>
            <a:off x="615950" y="107950"/>
            <a:ext cx="10979150" cy="428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it-IT" altLang="it-IT"/>
              <a:t>Consulenza per la progettazione di corsi</a:t>
            </a:r>
          </a:p>
        </p:txBody>
      </p:sp>
      <p:sp>
        <p:nvSpPr>
          <p:cNvPr id="7" name="Rettangolo 6">
            <a:extLst>
              <a:ext uri="{FF2B5EF4-FFF2-40B4-BE49-F238E27FC236}">
                <a16:creationId xmlns:a16="http://schemas.microsoft.com/office/drawing/2014/main" id="{DC320CFE-CE79-2C32-5138-0E6D55DD5EE6}"/>
              </a:ext>
            </a:extLst>
          </p:cNvPr>
          <p:cNvSpPr/>
          <p:nvPr/>
        </p:nvSpPr>
        <p:spPr>
          <a:xfrm>
            <a:off x="341923" y="1924417"/>
            <a:ext cx="11537462" cy="4225558"/>
          </a:xfrm>
          <a:prstGeom prst="rect">
            <a:avLst/>
          </a:prstGeom>
          <a:solidFill>
            <a:srgbClr val="DBDCE0">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defRPr/>
            </a:pPr>
            <a:r>
              <a:rPr lang="it-IT" sz="2000" dirty="0">
                <a:solidFill>
                  <a:schemeClr val="tx1"/>
                </a:solidFill>
              </a:rPr>
              <a:t>Viene fornita una assistenza specialistica per supportare gli Enti che intendono AUTOPRODURRE corsi online da pubblicare nell’ambito del SELF.</a:t>
            </a:r>
          </a:p>
          <a:p>
            <a:pPr>
              <a:defRPr/>
            </a:pPr>
            <a:endParaRPr lang="it-IT" sz="2000" dirty="0">
              <a:solidFill>
                <a:schemeClr val="tx1"/>
              </a:solidFill>
            </a:endParaRPr>
          </a:p>
          <a:p>
            <a:pPr>
              <a:defRPr/>
            </a:pPr>
            <a:r>
              <a:rPr lang="it-IT" sz="2000" dirty="0">
                <a:solidFill>
                  <a:schemeClr val="tx1"/>
                </a:solidFill>
              </a:rPr>
              <a:t>In altri termini:</a:t>
            </a:r>
          </a:p>
          <a:p>
            <a:pPr>
              <a:defRPr/>
            </a:pPr>
            <a:endParaRPr lang="it-IT" sz="2000" dirty="0">
              <a:solidFill>
                <a:schemeClr val="tx1"/>
              </a:solidFill>
            </a:endParaRPr>
          </a:p>
          <a:p>
            <a:pPr>
              <a:defRPr/>
            </a:pPr>
            <a:r>
              <a:rPr lang="it-IT" sz="2000" dirty="0">
                <a:solidFill>
                  <a:schemeClr val="tx1"/>
                </a:solidFill>
              </a:rPr>
              <a:t>Qui la PA ordinante ha solo bisogno di un </a:t>
            </a:r>
            <a:r>
              <a:rPr lang="it-IT" sz="2000" b="1" dirty="0">
                <a:solidFill>
                  <a:schemeClr val="tx1"/>
                </a:solidFill>
              </a:rPr>
              <a:t>aiuto nella creazione di un corso</a:t>
            </a:r>
            <a:r>
              <a:rPr lang="it-IT" sz="2000" dirty="0">
                <a:solidFill>
                  <a:schemeClr val="tx1"/>
                </a:solidFill>
              </a:rPr>
              <a:t>. Acquistando questo servizio la PA ordinante che volesse creare con mezzi propri (non importa quali) un corso digitale su un argomento qualsiasi, sarà in grado di acquistare dal fornitore il supporto di un esperto di progettazione di corsi digitali (non un esperto del tema trattato nel corso), che la guiderà in ogni passaggio della produzione.</a:t>
            </a:r>
            <a:endParaRPr lang="it-IT" sz="2000" dirty="0">
              <a:solidFill>
                <a:schemeClr val="tx1"/>
              </a:solidFill>
              <a:cs typeface="Arial"/>
            </a:endParaRPr>
          </a:p>
          <a:p>
            <a:pPr>
              <a:defRPr/>
            </a:pPr>
            <a:endParaRPr lang="it-IT" sz="2000" dirty="0">
              <a:solidFill>
                <a:schemeClr val="tx1"/>
              </a:solidFill>
            </a:endParaRPr>
          </a:p>
          <a:p>
            <a:pPr>
              <a:defRPr/>
            </a:pPr>
            <a:r>
              <a:rPr lang="it-IT" sz="2000" dirty="0">
                <a:solidFill>
                  <a:srgbClr val="0070C0"/>
                </a:solidFill>
              </a:rPr>
              <a:t>Unità di misura del servizio: giornata di supporto tecnico consulenziale da parte dell’esperto e-Learning del fornitore (196 euro/giorno)</a:t>
            </a:r>
          </a:p>
        </p:txBody>
      </p:sp>
      <p:sp>
        <p:nvSpPr>
          <p:cNvPr id="22532" name="Text Box 16">
            <a:extLst>
              <a:ext uri="{FF2B5EF4-FFF2-40B4-BE49-F238E27FC236}">
                <a16:creationId xmlns:a16="http://schemas.microsoft.com/office/drawing/2014/main" id="{3A9AFBE6-A68D-617D-7015-480226113B40}"/>
              </a:ext>
            </a:extLst>
          </p:cNvPr>
          <p:cNvSpPr txBox="1">
            <a:spLocks noChangeArrowheads="1"/>
          </p:cNvSpPr>
          <p:nvPr/>
        </p:nvSpPr>
        <p:spPr bwMode="auto">
          <a:xfrm>
            <a:off x="7500938" y="2974975"/>
            <a:ext cx="44608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1000">
                <a:solidFill>
                  <a:schemeClr val="tx1"/>
                </a:solidFill>
                <a:latin typeface="Arial" panose="020B0604020202020204" pitchFamily="34" charset="0"/>
              </a:defRPr>
            </a:lvl1pPr>
            <a:lvl2pPr marL="17780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lvl="1" algn="just">
              <a:spcBef>
                <a:spcPts val="300"/>
              </a:spcBef>
              <a:buClr>
                <a:srgbClr val="A50021"/>
              </a:buClr>
            </a:pPr>
            <a:r>
              <a:rPr lang="it-IT" altLang="it-IT" sz="1700">
                <a:latin typeface="Century Gothic" panose="020B0502020202020204" pitchFamily="34" charset="0"/>
                <a:cs typeface="Arial" panose="020B0604020202020204" pitchFamily="34" charset="0"/>
              </a:rPr>
              <a:t>.</a:t>
            </a:r>
          </a:p>
        </p:txBody>
      </p:sp>
      <p:sp>
        <p:nvSpPr>
          <p:cNvPr id="22534" name="CasellaDiTesto 5">
            <a:extLst>
              <a:ext uri="{FF2B5EF4-FFF2-40B4-BE49-F238E27FC236}">
                <a16:creationId xmlns:a16="http://schemas.microsoft.com/office/drawing/2014/main" id="{7F909D75-1C5C-1D79-A847-AF5ED14B2C90}"/>
              </a:ext>
            </a:extLst>
          </p:cNvPr>
          <p:cNvSpPr txBox="1">
            <a:spLocks noChangeArrowheads="1"/>
          </p:cNvSpPr>
          <p:nvPr/>
        </p:nvSpPr>
        <p:spPr bwMode="auto">
          <a:xfrm>
            <a:off x="237271" y="1073638"/>
            <a:ext cx="11742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r>
              <a:rPr lang="it-IT" altLang="it-IT" sz="2000" b="1" i="1">
                <a:solidFill>
                  <a:srgbClr val="00B050"/>
                </a:solidFill>
              </a:rPr>
              <a:t>Voglio creare autonomamente un nuovo corso, ma ho bisogno di essere guidato da un esperto</a:t>
            </a:r>
          </a:p>
        </p:txBody>
      </p:sp>
    </p:spTree>
    <p:custDataLst>
      <p:tags r:id="rId1"/>
    </p:custDataLst>
    <p:extLst>
      <p:ext uri="{BB962C8B-B14F-4D97-AF65-F5344CB8AC3E}">
        <p14:creationId xmlns:p14="http://schemas.microsoft.com/office/powerpoint/2010/main" val="421818646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olo 2">
            <a:extLst>
              <a:ext uri="{FF2B5EF4-FFF2-40B4-BE49-F238E27FC236}">
                <a16:creationId xmlns:a16="http://schemas.microsoft.com/office/drawing/2014/main" id="{E15BA7C4-ACB4-E31D-D625-E68EEBFDE933}"/>
              </a:ext>
            </a:extLst>
          </p:cNvPr>
          <p:cNvSpPr>
            <a:spLocks noGrp="1" noChangeArrowheads="1"/>
          </p:cNvSpPr>
          <p:nvPr>
            <p:ph type="title"/>
          </p:nvPr>
        </p:nvSpPr>
        <p:spPr bwMode="auto">
          <a:xfrm>
            <a:off x="615950" y="107950"/>
            <a:ext cx="10979150" cy="428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it-IT" altLang="it-IT"/>
              <a:t>e-Tutoring</a:t>
            </a:r>
          </a:p>
        </p:txBody>
      </p:sp>
      <p:sp>
        <p:nvSpPr>
          <p:cNvPr id="7" name="Rettangolo 6">
            <a:extLst>
              <a:ext uri="{FF2B5EF4-FFF2-40B4-BE49-F238E27FC236}">
                <a16:creationId xmlns:a16="http://schemas.microsoft.com/office/drawing/2014/main" id="{F53B7389-2F28-F62F-3743-4D27A179B5DC}"/>
              </a:ext>
            </a:extLst>
          </p:cNvPr>
          <p:cNvSpPr/>
          <p:nvPr/>
        </p:nvSpPr>
        <p:spPr>
          <a:xfrm>
            <a:off x="400538" y="2354263"/>
            <a:ext cx="11410462" cy="3795712"/>
          </a:xfrm>
          <a:prstGeom prst="rect">
            <a:avLst/>
          </a:prstGeom>
          <a:solidFill>
            <a:srgbClr val="DBDCE0">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defRPr/>
            </a:pPr>
            <a:r>
              <a:rPr lang="it-IT" sz="2000" dirty="0">
                <a:solidFill>
                  <a:schemeClr val="tx1"/>
                </a:solidFill>
              </a:rPr>
              <a:t>Viene fornito un servizio di Tutoring a distanza, a favore di un Ente che abbia bisogno di iscrivere dei corsisti a un corso del Self, gestirne, monitorarne e verificarne la fruizione.</a:t>
            </a:r>
          </a:p>
          <a:p>
            <a:pPr>
              <a:defRPr/>
            </a:pPr>
            <a:endParaRPr lang="it-IT" sz="2000" dirty="0">
              <a:solidFill>
                <a:schemeClr val="tx1"/>
              </a:solidFill>
            </a:endParaRPr>
          </a:p>
          <a:p>
            <a:pPr>
              <a:defRPr/>
            </a:pPr>
            <a:r>
              <a:rPr lang="it-IT" sz="2000" dirty="0">
                <a:solidFill>
                  <a:schemeClr val="tx1"/>
                </a:solidFill>
              </a:rPr>
              <a:t>In altri termini:</a:t>
            </a:r>
          </a:p>
          <a:p>
            <a:pPr>
              <a:defRPr/>
            </a:pPr>
            <a:endParaRPr lang="it-IT" sz="2000" dirty="0">
              <a:solidFill>
                <a:schemeClr val="tx1"/>
              </a:solidFill>
            </a:endParaRPr>
          </a:p>
          <a:p>
            <a:pPr>
              <a:defRPr/>
            </a:pPr>
            <a:r>
              <a:rPr lang="it-IT" sz="2000" dirty="0">
                <a:solidFill>
                  <a:schemeClr val="tx1"/>
                </a:solidFill>
              </a:rPr>
              <a:t>Acquistando questo servizio la </a:t>
            </a:r>
            <a:r>
              <a:rPr lang="it-IT" sz="2000" b="1" dirty="0">
                <a:solidFill>
                  <a:schemeClr val="tx1"/>
                </a:solidFill>
              </a:rPr>
              <a:t>PA ordinante sarà in grado di delegare al fornitore ogni aspetto del processo dell’erogazione</a:t>
            </a:r>
            <a:r>
              <a:rPr lang="it-IT" sz="2000" dirty="0">
                <a:solidFill>
                  <a:schemeClr val="tx1"/>
                </a:solidFill>
              </a:rPr>
              <a:t> (NON della creazione) di un corso online del Self, dall’iscrizione dei partecipanti, al supporto necessario a chi tra di loro incontrasse difficoltà nell’accesso ai corsi, fino al monitoraggio e alla verifica dell’avvenuta fruizione da parte di ciascuno.</a:t>
            </a:r>
            <a:endParaRPr lang="it-IT" sz="2000" dirty="0">
              <a:solidFill>
                <a:schemeClr val="tx1"/>
              </a:solidFill>
              <a:cs typeface="Arial"/>
            </a:endParaRPr>
          </a:p>
          <a:p>
            <a:pPr>
              <a:defRPr/>
            </a:pPr>
            <a:endParaRPr lang="it-IT" sz="2000" dirty="0">
              <a:solidFill>
                <a:schemeClr val="tx1"/>
              </a:solidFill>
            </a:endParaRPr>
          </a:p>
          <a:p>
            <a:pPr>
              <a:defRPr/>
            </a:pPr>
            <a:endParaRPr lang="it-IT" sz="2000" dirty="0">
              <a:solidFill>
                <a:srgbClr val="0070C0"/>
              </a:solidFill>
            </a:endParaRPr>
          </a:p>
          <a:p>
            <a:pPr>
              <a:defRPr/>
            </a:pPr>
            <a:r>
              <a:rPr lang="it-IT" sz="2000" dirty="0">
                <a:solidFill>
                  <a:srgbClr val="0070C0"/>
                </a:solidFill>
              </a:rPr>
              <a:t>Unità di misura del servizio: giornata di lavoro da parte del e-Tutor del fornitore (112 euro/giorno)</a:t>
            </a:r>
          </a:p>
        </p:txBody>
      </p:sp>
      <p:sp>
        <p:nvSpPr>
          <p:cNvPr id="23557" name="CasellaDiTesto 4">
            <a:extLst>
              <a:ext uri="{FF2B5EF4-FFF2-40B4-BE49-F238E27FC236}">
                <a16:creationId xmlns:a16="http://schemas.microsoft.com/office/drawing/2014/main" id="{48D61158-47A1-4FEB-02AC-D06750D7A91B}"/>
              </a:ext>
            </a:extLst>
          </p:cNvPr>
          <p:cNvSpPr txBox="1">
            <a:spLocks noChangeArrowheads="1"/>
          </p:cNvSpPr>
          <p:nvPr/>
        </p:nvSpPr>
        <p:spPr bwMode="auto">
          <a:xfrm>
            <a:off x="114300" y="1154113"/>
            <a:ext cx="1109393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r>
              <a:rPr lang="it-IT" altLang="it-IT" sz="2000" b="1" i="1" dirty="0">
                <a:solidFill>
                  <a:srgbClr val="00B050"/>
                </a:solidFill>
                <a:latin typeface="Arial"/>
                <a:cs typeface="Arial"/>
              </a:rPr>
              <a:t>Voglio erogare un corso che è già pubblicato nel Self, ma non ho tempo né mezzi per occuparmi della gestione della fase di erogazione</a:t>
            </a:r>
            <a:endParaRPr lang="it-IT" dirty="0">
              <a:latin typeface="Arial"/>
              <a:cs typeface="Arial"/>
            </a:endParaRPr>
          </a:p>
        </p:txBody>
      </p:sp>
    </p:spTree>
    <p:custDataLst>
      <p:tags r:id="rId1"/>
    </p:custDataLst>
    <p:extLst>
      <p:ext uri="{BB962C8B-B14F-4D97-AF65-F5344CB8AC3E}">
        <p14:creationId xmlns:p14="http://schemas.microsoft.com/office/powerpoint/2010/main" val="194040982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olo 2">
            <a:extLst>
              <a:ext uri="{FF2B5EF4-FFF2-40B4-BE49-F238E27FC236}">
                <a16:creationId xmlns:a16="http://schemas.microsoft.com/office/drawing/2014/main" id="{DE07A579-1BDF-EF0D-0119-7DAE6416ED62}"/>
              </a:ext>
            </a:extLst>
          </p:cNvPr>
          <p:cNvSpPr>
            <a:spLocks noGrp="1" noChangeArrowheads="1"/>
          </p:cNvSpPr>
          <p:nvPr>
            <p:ph type="title"/>
          </p:nvPr>
        </p:nvSpPr>
        <p:spPr bwMode="auto">
          <a:xfrm>
            <a:off x="615950" y="107950"/>
            <a:ext cx="10979150" cy="428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it-IT" altLang="it-IT"/>
              <a:t>Integrazioni con gli applicativi degli Enti</a:t>
            </a:r>
          </a:p>
        </p:txBody>
      </p:sp>
      <p:sp>
        <p:nvSpPr>
          <p:cNvPr id="7" name="Rettangolo 6">
            <a:extLst>
              <a:ext uri="{FF2B5EF4-FFF2-40B4-BE49-F238E27FC236}">
                <a16:creationId xmlns:a16="http://schemas.microsoft.com/office/drawing/2014/main" id="{17E4B5A6-E252-B8B7-D8AE-4A616375D95D}"/>
              </a:ext>
            </a:extLst>
          </p:cNvPr>
          <p:cNvSpPr/>
          <p:nvPr/>
        </p:nvSpPr>
        <p:spPr>
          <a:xfrm>
            <a:off x="508000" y="2354263"/>
            <a:ext cx="11127154" cy="3795712"/>
          </a:xfrm>
          <a:prstGeom prst="rect">
            <a:avLst/>
          </a:prstGeom>
          <a:solidFill>
            <a:srgbClr val="DBDCE0">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defRPr/>
            </a:pPr>
            <a:r>
              <a:rPr lang="it-IT" sz="2000" dirty="0">
                <a:solidFill>
                  <a:schemeClr val="tx1"/>
                </a:solidFill>
              </a:rPr>
              <a:t>Vengono realizzate delle integrazioni software tra la piattaforma </a:t>
            </a:r>
            <a:r>
              <a:rPr lang="it-IT" sz="2000" dirty="0" err="1">
                <a:solidFill>
                  <a:schemeClr val="tx1"/>
                </a:solidFill>
              </a:rPr>
              <a:t>Moodle</a:t>
            </a:r>
            <a:r>
              <a:rPr lang="it-IT" sz="2000" dirty="0">
                <a:solidFill>
                  <a:schemeClr val="tx1"/>
                </a:solidFill>
              </a:rPr>
              <a:t> del Self e gli applicativi degli Enti convenzionati, ad esempio quelli in uso per la gestione del Personale.</a:t>
            </a:r>
          </a:p>
          <a:p>
            <a:pPr>
              <a:defRPr/>
            </a:pPr>
            <a:endParaRPr lang="it-IT" sz="2000" dirty="0">
              <a:solidFill>
                <a:schemeClr val="tx1"/>
              </a:solidFill>
            </a:endParaRPr>
          </a:p>
          <a:p>
            <a:pPr>
              <a:defRPr/>
            </a:pPr>
            <a:r>
              <a:rPr lang="it-IT" sz="2000" dirty="0">
                <a:solidFill>
                  <a:schemeClr val="tx1"/>
                </a:solidFill>
              </a:rPr>
              <a:t>In altri termini:</a:t>
            </a:r>
          </a:p>
          <a:p>
            <a:pPr>
              <a:defRPr/>
            </a:pPr>
            <a:endParaRPr lang="it-IT" sz="2000" dirty="0">
              <a:solidFill>
                <a:schemeClr val="tx1"/>
              </a:solidFill>
            </a:endParaRPr>
          </a:p>
          <a:p>
            <a:pPr>
              <a:defRPr/>
            </a:pPr>
            <a:r>
              <a:rPr lang="it-IT" sz="2000" dirty="0">
                <a:solidFill>
                  <a:schemeClr val="tx1"/>
                </a:solidFill>
              </a:rPr>
              <a:t>Acquistando questo servizio la </a:t>
            </a:r>
            <a:r>
              <a:rPr lang="it-IT" sz="2000" b="1" dirty="0">
                <a:solidFill>
                  <a:schemeClr val="tx1"/>
                </a:solidFill>
              </a:rPr>
              <a:t>PA ordinante sarà in grado di integrare i propri sistemi informativi con il Self</a:t>
            </a:r>
            <a:r>
              <a:rPr lang="it-IT" sz="2000" dirty="0">
                <a:solidFill>
                  <a:schemeClr val="tx1"/>
                </a:solidFill>
              </a:rPr>
              <a:t>, col vantaggio di poter gestire e aggiornare i dati su entrambi i fronti in un colpo solo, ad esempio per quanto riguarda le anagrafiche, le iscrizioni ai corsi e la fruizione dei corsi.</a:t>
            </a:r>
            <a:endParaRPr lang="it-IT" sz="2000" dirty="0">
              <a:solidFill>
                <a:schemeClr val="tx1"/>
              </a:solidFill>
              <a:cs typeface="Arial"/>
            </a:endParaRPr>
          </a:p>
          <a:p>
            <a:pPr>
              <a:defRPr/>
            </a:pPr>
            <a:endParaRPr lang="it-IT" sz="2000" dirty="0">
              <a:solidFill>
                <a:schemeClr val="tx1"/>
              </a:solidFill>
            </a:endParaRPr>
          </a:p>
          <a:p>
            <a:pPr>
              <a:defRPr/>
            </a:pPr>
            <a:endParaRPr lang="it-IT" sz="2000" dirty="0">
              <a:solidFill>
                <a:schemeClr val="tx1"/>
              </a:solidFill>
            </a:endParaRPr>
          </a:p>
          <a:p>
            <a:pPr>
              <a:defRPr/>
            </a:pPr>
            <a:r>
              <a:rPr lang="it-IT" sz="2000" dirty="0">
                <a:solidFill>
                  <a:srgbClr val="0070C0"/>
                </a:solidFill>
              </a:rPr>
              <a:t>Unità di misura del servizio: giornata di sviluppo dell’integrazione software da parte degli sviluppatori del fornitore (costo medio 187 euro/giorno).</a:t>
            </a:r>
          </a:p>
        </p:txBody>
      </p:sp>
      <p:sp>
        <p:nvSpPr>
          <p:cNvPr id="24581" name="CasellaDiTesto 1">
            <a:extLst>
              <a:ext uri="{FF2B5EF4-FFF2-40B4-BE49-F238E27FC236}">
                <a16:creationId xmlns:a16="http://schemas.microsoft.com/office/drawing/2014/main" id="{D0C172A1-00B6-90B7-D849-1100342B9636}"/>
              </a:ext>
            </a:extLst>
          </p:cNvPr>
          <p:cNvSpPr txBox="1">
            <a:spLocks noChangeArrowheads="1"/>
          </p:cNvSpPr>
          <p:nvPr/>
        </p:nvSpPr>
        <p:spPr bwMode="auto">
          <a:xfrm>
            <a:off x="1757363" y="1370013"/>
            <a:ext cx="96885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r>
              <a:rPr lang="it-IT" altLang="it-IT" sz="2000" b="1" i="1">
                <a:solidFill>
                  <a:srgbClr val="00B050"/>
                </a:solidFill>
              </a:rPr>
              <a:t>Voglio integrare i sistemi informativi interni all’Ente con la piattaforma del Self</a:t>
            </a:r>
          </a:p>
        </p:txBody>
      </p:sp>
    </p:spTree>
    <p:custDataLst>
      <p:tags r:id="rId1"/>
    </p:custDataLst>
    <p:extLst>
      <p:ext uri="{BB962C8B-B14F-4D97-AF65-F5344CB8AC3E}">
        <p14:creationId xmlns:p14="http://schemas.microsoft.com/office/powerpoint/2010/main" val="6238611"/>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olo 2">
            <a:extLst>
              <a:ext uri="{FF2B5EF4-FFF2-40B4-BE49-F238E27FC236}">
                <a16:creationId xmlns:a16="http://schemas.microsoft.com/office/drawing/2014/main" id="{716F297E-BBB4-D90D-3BB7-1152CF97AE52}"/>
              </a:ext>
            </a:extLst>
          </p:cNvPr>
          <p:cNvSpPr>
            <a:spLocks noGrp="1" noChangeArrowheads="1"/>
          </p:cNvSpPr>
          <p:nvPr>
            <p:ph type="title"/>
          </p:nvPr>
        </p:nvSpPr>
        <p:spPr bwMode="auto">
          <a:xfrm>
            <a:off x="409575" y="107950"/>
            <a:ext cx="10979150" cy="428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it-IT" altLang="it-IT"/>
              <a:t>Le persone da contattare per l’acquisto</a:t>
            </a:r>
          </a:p>
        </p:txBody>
      </p:sp>
      <p:sp>
        <p:nvSpPr>
          <p:cNvPr id="7" name="Rettangolo 6">
            <a:extLst>
              <a:ext uri="{FF2B5EF4-FFF2-40B4-BE49-F238E27FC236}">
                <a16:creationId xmlns:a16="http://schemas.microsoft.com/office/drawing/2014/main" id="{26894D27-922C-0378-5141-795A59F29ABB}"/>
              </a:ext>
            </a:extLst>
          </p:cNvPr>
          <p:cNvSpPr/>
          <p:nvPr/>
        </p:nvSpPr>
        <p:spPr>
          <a:xfrm>
            <a:off x="439615" y="1272209"/>
            <a:ext cx="11195539" cy="4877766"/>
          </a:xfrm>
          <a:prstGeom prst="rect">
            <a:avLst/>
          </a:prstGeom>
          <a:solidFill>
            <a:srgbClr val="DBDCE0">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lvl="2" indent="-457200">
              <a:buFontTx/>
              <a:buAutoNum type="arabicPeriod"/>
              <a:defRPr/>
            </a:pPr>
            <a:r>
              <a:rPr lang="it-IT" sz="2000" dirty="0">
                <a:solidFill>
                  <a:schemeClr val="tx1"/>
                </a:solidFill>
              </a:rPr>
              <a:t>Corso e-Learning in autoapprendimento, </a:t>
            </a:r>
            <a:r>
              <a:rPr lang="it-IT" sz="2000" i="1" dirty="0">
                <a:solidFill>
                  <a:srgbClr val="00B050"/>
                </a:solidFill>
              </a:rPr>
              <a:t>Roberto Curtoni</a:t>
            </a:r>
          </a:p>
          <a:p>
            <a:pPr lvl="2" indent="-457200">
              <a:buFontTx/>
              <a:buAutoNum type="arabicPeriod"/>
              <a:defRPr/>
            </a:pPr>
            <a:endParaRPr lang="it-IT" sz="2000" dirty="0">
              <a:solidFill>
                <a:schemeClr val="tx1"/>
              </a:solidFill>
            </a:endParaRPr>
          </a:p>
          <a:p>
            <a:pPr lvl="2" indent="-457200">
              <a:buFontTx/>
              <a:buAutoNum type="arabicPeriod"/>
              <a:defRPr/>
            </a:pPr>
            <a:r>
              <a:rPr lang="it-IT" sz="2000" dirty="0">
                <a:solidFill>
                  <a:schemeClr val="tx1"/>
                </a:solidFill>
              </a:rPr>
              <a:t>e-Book di </a:t>
            </a:r>
            <a:r>
              <a:rPr lang="it-IT" sz="2000" dirty="0" err="1">
                <a:solidFill>
                  <a:schemeClr val="tx1"/>
                </a:solidFill>
              </a:rPr>
              <a:t>Moodle</a:t>
            </a:r>
            <a:r>
              <a:rPr lang="it-IT" sz="2000" dirty="0">
                <a:solidFill>
                  <a:schemeClr val="tx1"/>
                </a:solidFill>
              </a:rPr>
              <a:t>, </a:t>
            </a:r>
            <a:r>
              <a:rPr lang="it-IT" sz="2000" i="1" dirty="0">
                <a:solidFill>
                  <a:srgbClr val="00B050"/>
                </a:solidFill>
              </a:rPr>
              <a:t>Roberto Curtoni</a:t>
            </a:r>
            <a:endParaRPr lang="it-IT" sz="2000" i="1" dirty="0">
              <a:solidFill>
                <a:srgbClr val="00B050"/>
              </a:solidFill>
              <a:cs typeface="Arial"/>
            </a:endParaRPr>
          </a:p>
          <a:p>
            <a:pPr lvl="2" indent="-457200">
              <a:buFontTx/>
              <a:buAutoNum type="arabicPeriod"/>
              <a:defRPr/>
            </a:pPr>
            <a:endParaRPr lang="it-IT" sz="2000" dirty="0">
              <a:solidFill>
                <a:schemeClr val="tx1"/>
              </a:solidFill>
            </a:endParaRPr>
          </a:p>
          <a:p>
            <a:pPr lvl="2" indent="-457200">
              <a:buFontTx/>
              <a:buAutoNum type="arabicPeriod"/>
              <a:defRPr/>
            </a:pPr>
            <a:r>
              <a:rPr lang="it-IT" sz="2000" dirty="0">
                <a:solidFill>
                  <a:schemeClr val="tx1"/>
                </a:solidFill>
              </a:rPr>
              <a:t>Consulenza per la progettazione di corsi, </a:t>
            </a:r>
            <a:r>
              <a:rPr lang="it-IT" sz="2000" i="1" dirty="0">
                <a:solidFill>
                  <a:srgbClr val="00B050"/>
                </a:solidFill>
              </a:rPr>
              <a:t>Roberto Curtoni</a:t>
            </a:r>
            <a:endParaRPr lang="it-IT" sz="2000" i="1">
              <a:solidFill>
                <a:srgbClr val="00B050"/>
              </a:solidFill>
              <a:cs typeface="Arial"/>
            </a:endParaRPr>
          </a:p>
          <a:p>
            <a:pPr lvl="2" indent="-457200">
              <a:buFontTx/>
              <a:buAutoNum type="arabicPeriod"/>
              <a:defRPr/>
            </a:pPr>
            <a:endParaRPr lang="it-IT" sz="2000" dirty="0">
              <a:solidFill>
                <a:schemeClr val="tx1"/>
              </a:solidFill>
            </a:endParaRPr>
          </a:p>
          <a:p>
            <a:pPr lvl="2" indent="-457200">
              <a:buFontTx/>
              <a:buAutoNum type="arabicPeriod"/>
              <a:defRPr/>
            </a:pPr>
            <a:r>
              <a:rPr lang="it-IT" sz="2000" dirty="0">
                <a:solidFill>
                  <a:schemeClr val="tx1"/>
                </a:solidFill>
              </a:rPr>
              <a:t>e-Tutoring, </a:t>
            </a:r>
            <a:r>
              <a:rPr lang="it-IT" sz="2000" i="1" dirty="0">
                <a:solidFill>
                  <a:srgbClr val="00B050"/>
                </a:solidFill>
              </a:rPr>
              <a:t>Roberto Sbravati</a:t>
            </a:r>
            <a:endParaRPr lang="it-IT" sz="2000" i="1">
              <a:solidFill>
                <a:srgbClr val="00B050"/>
              </a:solidFill>
              <a:cs typeface="Arial"/>
            </a:endParaRPr>
          </a:p>
          <a:p>
            <a:pPr lvl="2" indent="-457200">
              <a:buFontTx/>
              <a:buAutoNum type="arabicPeriod"/>
              <a:defRPr/>
            </a:pPr>
            <a:endParaRPr lang="it-IT" sz="2000" dirty="0">
              <a:solidFill>
                <a:schemeClr val="tx1"/>
              </a:solidFill>
            </a:endParaRPr>
          </a:p>
          <a:p>
            <a:pPr lvl="2" indent="-457200">
              <a:buFontTx/>
              <a:buAutoNum type="arabicPeriod"/>
              <a:defRPr/>
            </a:pPr>
            <a:r>
              <a:rPr lang="it-IT" sz="2000" dirty="0">
                <a:solidFill>
                  <a:schemeClr val="tx1"/>
                </a:solidFill>
              </a:rPr>
              <a:t>Integrazioni con gli applicativi degli Enti, </a:t>
            </a:r>
            <a:r>
              <a:rPr lang="it-IT" sz="2000" i="1" dirty="0">
                <a:solidFill>
                  <a:srgbClr val="00B050"/>
                </a:solidFill>
              </a:rPr>
              <a:t>Roberto Sbravati</a:t>
            </a:r>
            <a:endParaRPr lang="it-IT" sz="2000" i="1">
              <a:solidFill>
                <a:srgbClr val="00B050"/>
              </a:solidFill>
              <a:cs typeface="Arial"/>
            </a:endParaRPr>
          </a:p>
          <a:p>
            <a:pPr lvl="1" algn="ctr">
              <a:defRPr/>
            </a:pPr>
            <a:endParaRPr lang="it-IT" sz="2000" dirty="0">
              <a:solidFill>
                <a:schemeClr val="tx1"/>
              </a:solidFill>
            </a:endParaRPr>
          </a:p>
          <a:p>
            <a:pPr lvl="1">
              <a:defRPr/>
            </a:pPr>
            <a:r>
              <a:rPr lang="it-IT" sz="2000" dirty="0">
                <a:solidFill>
                  <a:srgbClr val="0070C0"/>
                </a:solidFill>
              </a:rPr>
              <a:t>Per le e-mail delle persone da contattare, vedere Contatti del fornitore nella pagina dedicata alla specifica Convenzione, sul sito di </a:t>
            </a:r>
            <a:r>
              <a:rPr lang="it-IT" sz="2000" dirty="0" err="1">
                <a:solidFill>
                  <a:srgbClr val="0070C0"/>
                </a:solidFill>
              </a:rPr>
              <a:t>Intercenter</a:t>
            </a:r>
            <a:endParaRPr lang="it-IT" sz="2000" dirty="0">
              <a:solidFill>
                <a:srgbClr val="0070C0"/>
              </a:solidFill>
            </a:endParaRPr>
          </a:p>
        </p:txBody>
      </p:sp>
    </p:spTree>
    <p:custDataLst>
      <p:tags r:id="rId1"/>
    </p:custDataLst>
    <p:extLst>
      <p:ext uri="{BB962C8B-B14F-4D97-AF65-F5344CB8AC3E}">
        <p14:creationId xmlns:p14="http://schemas.microsoft.com/office/powerpoint/2010/main" val="2314491528"/>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8">
            <a:extLst>
              <a:ext uri="{FF2B5EF4-FFF2-40B4-BE49-F238E27FC236}">
                <a16:creationId xmlns:a16="http://schemas.microsoft.com/office/drawing/2014/main" id="{57ADE831-161F-A637-F651-7A9B4B6B7298}"/>
              </a:ext>
            </a:extLst>
          </p:cNvPr>
          <p:cNvSpPr>
            <a:spLocks noChangeArrowheads="1"/>
          </p:cNvSpPr>
          <p:nvPr/>
        </p:nvSpPr>
        <p:spPr bwMode="auto">
          <a:xfrm rot="16200000">
            <a:off x="-1733550" y="1733550"/>
            <a:ext cx="6858000" cy="3390900"/>
          </a:xfrm>
          <a:prstGeom prst="rect">
            <a:avLst/>
          </a:prstGeom>
          <a:gradFill rotWithShape="1">
            <a:gsLst>
              <a:gs pos="0">
                <a:srgbClr val="006600"/>
              </a:gs>
              <a:gs pos="100000">
                <a:srgbClr val="008000"/>
              </a:gs>
            </a:gsLst>
            <a:lin ang="5400000" scaled="1"/>
          </a:gradFill>
          <a:ln>
            <a:noFill/>
          </a:ln>
        </p:spPr>
        <p:txBody>
          <a:bodyPr vert="eaVert" wrap="none" anchor="ctr"/>
          <a:lstStyle>
            <a:lvl1pPr>
              <a:spcBef>
                <a:spcPct val="20000"/>
              </a:spcBef>
              <a:buClr>
                <a:srgbClr val="CC0000"/>
              </a:buClr>
              <a:buChar char="•"/>
              <a:defRPr>
                <a:solidFill>
                  <a:schemeClr val="tx1"/>
                </a:solidFill>
                <a:latin typeface="Tahoma" panose="020B0604030504040204" pitchFamily="34" charset="0"/>
              </a:defRPr>
            </a:lvl1pPr>
            <a:lvl2pPr marL="742950" indent="-285750">
              <a:spcBef>
                <a:spcPct val="20000"/>
              </a:spcBef>
              <a:buClr>
                <a:srgbClr val="CC0000"/>
              </a:buClr>
              <a:buSzPct val="55000"/>
              <a:buFont typeface="Wingdings" panose="05000000000000000000" pitchFamily="2" charset="2"/>
              <a:buChar char="¡"/>
              <a:defRPr>
                <a:solidFill>
                  <a:schemeClr val="tx1"/>
                </a:solidFill>
                <a:latin typeface="Tahoma" panose="020B0604030504040204" pitchFamily="34" charset="0"/>
              </a:defRPr>
            </a:lvl2pPr>
            <a:lvl3pPr marL="1143000" indent="-228600">
              <a:spcBef>
                <a:spcPct val="20000"/>
              </a:spcBef>
              <a:buClr>
                <a:srgbClr val="CC0000"/>
              </a:buClr>
              <a:buSzPct val="70000"/>
              <a:buFont typeface="Wingdings" panose="05000000000000000000" pitchFamily="2" charset="2"/>
              <a:buChar char="o"/>
              <a:defRPr sz="1600">
                <a:solidFill>
                  <a:schemeClr val="tx1"/>
                </a:solidFill>
                <a:latin typeface="Trebuchet MS" panose="020B0603020202020204" pitchFamily="34" charset="0"/>
              </a:defRPr>
            </a:lvl3pPr>
            <a:lvl4pPr marL="1600200" indent="-228600">
              <a:spcBef>
                <a:spcPct val="20000"/>
              </a:spcBef>
              <a:buClr>
                <a:srgbClr val="CC0000"/>
              </a:buClr>
              <a:buSzPct val="70000"/>
              <a:buFont typeface="Wingdings" panose="05000000000000000000" pitchFamily="2" charset="2"/>
              <a:buChar char="n"/>
              <a:defRPr sz="1600">
                <a:solidFill>
                  <a:schemeClr val="tx1"/>
                </a:solidFill>
                <a:latin typeface="Trebuchet MS" panose="020B0603020202020204" pitchFamily="34" charset="0"/>
              </a:defRPr>
            </a:lvl4pPr>
            <a:lvl5pPr marL="2057400" indent="-228600">
              <a:spcBef>
                <a:spcPct val="20000"/>
              </a:spcBef>
              <a:buClr>
                <a:srgbClr val="CC0000"/>
              </a:buClr>
              <a:buSzPct val="70000"/>
              <a:buFont typeface="Wingdings" panose="05000000000000000000" pitchFamily="2" charset="2"/>
              <a:buChar char="o"/>
              <a:defRPr sz="1600">
                <a:solidFill>
                  <a:schemeClr val="tx1"/>
                </a:solidFill>
                <a:latin typeface="Trebuchet MS" panose="020B0603020202020204" pitchFamily="34" charset="0"/>
              </a:defRPr>
            </a:lvl5pPr>
            <a:lvl6pPr marL="2514600" indent="-228600" eaLnBrk="0" fontAlgn="base" hangingPunct="0">
              <a:spcBef>
                <a:spcPct val="20000"/>
              </a:spcBef>
              <a:spcAft>
                <a:spcPct val="0"/>
              </a:spcAft>
              <a:buClr>
                <a:srgbClr val="CC0000"/>
              </a:buClr>
              <a:buSzPct val="70000"/>
              <a:buFont typeface="Wingdings" panose="05000000000000000000" pitchFamily="2" charset="2"/>
              <a:buChar char="o"/>
              <a:defRPr sz="1600">
                <a:solidFill>
                  <a:schemeClr val="tx1"/>
                </a:solidFill>
                <a:latin typeface="Trebuchet MS" panose="020B0603020202020204" pitchFamily="34" charset="0"/>
              </a:defRPr>
            </a:lvl6pPr>
            <a:lvl7pPr marL="2971800" indent="-228600" eaLnBrk="0" fontAlgn="base" hangingPunct="0">
              <a:spcBef>
                <a:spcPct val="20000"/>
              </a:spcBef>
              <a:spcAft>
                <a:spcPct val="0"/>
              </a:spcAft>
              <a:buClr>
                <a:srgbClr val="CC0000"/>
              </a:buClr>
              <a:buSzPct val="70000"/>
              <a:buFont typeface="Wingdings" panose="05000000000000000000" pitchFamily="2" charset="2"/>
              <a:buChar char="o"/>
              <a:defRPr sz="1600">
                <a:solidFill>
                  <a:schemeClr val="tx1"/>
                </a:solidFill>
                <a:latin typeface="Trebuchet MS" panose="020B0603020202020204" pitchFamily="34" charset="0"/>
              </a:defRPr>
            </a:lvl7pPr>
            <a:lvl8pPr marL="3429000" indent="-228600" eaLnBrk="0" fontAlgn="base" hangingPunct="0">
              <a:spcBef>
                <a:spcPct val="20000"/>
              </a:spcBef>
              <a:spcAft>
                <a:spcPct val="0"/>
              </a:spcAft>
              <a:buClr>
                <a:srgbClr val="CC0000"/>
              </a:buClr>
              <a:buSzPct val="70000"/>
              <a:buFont typeface="Wingdings" panose="05000000000000000000" pitchFamily="2" charset="2"/>
              <a:buChar char="o"/>
              <a:defRPr sz="1600">
                <a:solidFill>
                  <a:schemeClr val="tx1"/>
                </a:solidFill>
                <a:latin typeface="Trebuchet MS" panose="020B0603020202020204" pitchFamily="34" charset="0"/>
              </a:defRPr>
            </a:lvl8pPr>
            <a:lvl9pPr marL="3886200" indent="-228600" eaLnBrk="0" fontAlgn="base" hangingPunct="0">
              <a:spcBef>
                <a:spcPct val="20000"/>
              </a:spcBef>
              <a:spcAft>
                <a:spcPct val="0"/>
              </a:spcAft>
              <a:buClr>
                <a:srgbClr val="CC0000"/>
              </a:buClr>
              <a:buSzPct val="70000"/>
              <a:buFont typeface="Wingdings" panose="05000000000000000000" pitchFamily="2" charset="2"/>
              <a:buChar char="o"/>
              <a:defRPr sz="1600">
                <a:solidFill>
                  <a:schemeClr val="tx1"/>
                </a:solidFill>
                <a:latin typeface="Trebuchet MS" panose="020B0603020202020204" pitchFamily="34" charset="0"/>
              </a:defRPr>
            </a:lvl9pPr>
          </a:lstStyle>
          <a:p>
            <a:pPr algn="ctr">
              <a:spcBef>
                <a:spcPct val="0"/>
              </a:spcBef>
              <a:buSzPct val="70000"/>
              <a:buFont typeface="Wingdings" panose="05000000000000000000" pitchFamily="2" charset="2"/>
              <a:buNone/>
              <a:defRPr/>
            </a:pPr>
            <a:endParaRPr lang="it-IT" altLang="it-IT" sz="1231">
              <a:latin typeface="Arial" panose="020B0604020202020204" pitchFamily="34" charset="0"/>
            </a:endParaRPr>
          </a:p>
        </p:txBody>
      </p:sp>
      <p:pic>
        <p:nvPicPr>
          <p:cNvPr id="18435" name="Picture 10" descr="Logo Intercent-ER_RGB">
            <a:extLst>
              <a:ext uri="{FF2B5EF4-FFF2-40B4-BE49-F238E27FC236}">
                <a16:creationId xmlns:a16="http://schemas.microsoft.com/office/drawing/2014/main" id="{1669F742-8249-31D1-4E15-B1F784FF75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3664" t="9985"/>
          <a:stretch>
            <a:fillRect/>
          </a:stretch>
        </p:blipFill>
        <p:spPr bwMode="auto">
          <a:xfrm>
            <a:off x="5740400" y="593725"/>
            <a:ext cx="3878263" cy="146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egnaposto contenuto 1">
            <a:extLst>
              <a:ext uri="{FF2B5EF4-FFF2-40B4-BE49-F238E27FC236}">
                <a16:creationId xmlns:a16="http://schemas.microsoft.com/office/drawing/2014/main" id="{C8CEDBCC-3BF6-125F-7109-38B6CC2F7ACF}"/>
              </a:ext>
            </a:extLst>
          </p:cNvPr>
          <p:cNvSpPr txBox="1">
            <a:spLocks/>
          </p:cNvSpPr>
          <p:nvPr/>
        </p:nvSpPr>
        <p:spPr bwMode="auto">
          <a:xfrm>
            <a:off x="4583113" y="2546350"/>
            <a:ext cx="6783387" cy="973138"/>
          </a:xfrm>
          <a:prstGeom prst="rect">
            <a:avLst/>
          </a:prstGeom>
          <a:noFill/>
          <a:ln>
            <a:noFill/>
          </a:ln>
        </p:spPr>
        <p:txBody>
          <a:bodyPr/>
          <a:lstStyle>
            <a:lvl1pPr marL="220663" indent="-220663" algn="just" rtl="0" eaLnBrk="0" fontAlgn="base" hangingPunct="0">
              <a:lnSpc>
                <a:spcPct val="110000"/>
              </a:lnSpc>
              <a:spcBef>
                <a:spcPct val="20000"/>
              </a:spcBef>
              <a:spcAft>
                <a:spcPct val="0"/>
              </a:spcAft>
              <a:buClr>
                <a:srgbClr val="CC0000"/>
              </a:buClr>
              <a:buChar char="•"/>
              <a:defRPr sz="1700">
                <a:solidFill>
                  <a:schemeClr val="tx1"/>
                </a:solidFill>
                <a:latin typeface="Century Gothic" panose="020B0502020202020204" pitchFamily="34" charset="0"/>
                <a:ea typeface="+mn-ea"/>
                <a:cs typeface="+mn-cs"/>
              </a:defRPr>
            </a:lvl1pPr>
            <a:lvl2pPr marL="663575" indent="-222250" algn="l" rtl="0" eaLnBrk="0" fontAlgn="base" hangingPunct="0">
              <a:spcBef>
                <a:spcPct val="20000"/>
              </a:spcBef>
              <a:spcAft>
                <a:spcPct val="0"/>
              </a:spcAft>
              <a:buClr>
                <a:srgbClr val="CC0000"/>
              </a:buClr>
              <a:buSzPct val="55000"/>
              <a:buFont typeface="Wingdings" panose="05000000000000000000" pitchFamily="2" charset="2"/>
              <a:buChar char="¡"/>
              <a:defRPr sz="1700">
                <a:solidFill>
                  <a:schemeClr val="tx1"/>
                </a:solidFill>
                <a:latin typeface="Century Gothic" panose="020B0502020202020204" pitchFamily="34" charset="0"/>
              </a:defRPr>
            </a:lvl2pPr>
            <a:lvl3pPr marL="1436688" indent="-280988" algn="l" rtl="0" eaLnBrk="0" fontAlgn="base" hangingPunct="0">
              <a:spcBef>
                <a:spcPct val="20000"/>
              </a:spcBef>
              <a:spcAft>
                <a:spcPct val="0"/>
              </a:spcAft>
              <a:buClr>
                <a:srgbClr val="CC0000"/>
              </a:buClr>
              <a:buSzPct val="70000"/>
              <a:buFont typeface="Wingdings" panose="05000000000000000000" pitchFamily="2" charset="2"/>
              <a:buChar char="o"/>
              <a:defRPr sz="1700">
                <a:solidFill>
                  <a:schemeClr val="tx1"/>
                </a:solidFill>
                <a:latin typeface="Century Gothic" panose="020B0502020202020204" pitchFamily="34" charset="0"/>
              </a:defRPr>
            </a:lvl3pPr>
            <a:lvl4pPr marL="1968500" indent="-280988" algn="l" rtl="0" eaLnBrk="0" fontAlgn="base" hangingPunct="0">
              <a:spcBef>
                <a:spcPct val="20000"/>
              </a:spcBef>
              <a:spcAft>
                <a:spcPct val="0"/>
              </a:spcAft>
              <a:buClr>
                <a:srgbClr val="CC0000"/>
              </a:buClr>
              <a:buSzPct val="70000"/>
              <a:buFont typeface="Wingdings" panose="05000000000000000000" pitchFamily="2" charset="2"/>
              <a:buChar char="n"/>
              <a:defRPr sz="1700">
                <a:solidFill>
                  <a:schemeClr val="tx1"/>
                </a:solidFill>
                <a:latin typeface="Century Gothic" panose="020B0502020202020204" pitchFamily="34" charset="0"/>
              </a:defRPr>
            </a:lvl4pPr>
            <a:lvl5pPr marL="2532063" indent="-280988" algn="l" rtl="0" eaLnBrk="0" fontAlgn="base" hangingPunct="0">
              <a:spcBef>
                <a:spcPct val="20000"/>
              </a:spcBef>
              <a:spcAft>
                <a:spcPct val="0"/>
              </a:spcAft>
              <a:buClr>
                <a:srgbClr val="CC0000"/>
              </a:buClr>
              <a:buSzPct val="70000"/>
              <a:buFont typeface="Wingdings" panose="05000000000000000000" pitchFamily="2" charset="2"/>
              <a:buChar char="o"/>
              <a:defRPr sz="1700">
                <a:solidFill>
                  <a:schemeClr val="tx1"/>
                </a:solidFill>
                <a:latin typeface="Century Gothic" panose="020B0502020202020204" pitchFamily="34" charset="0"/>
              </a:defRPr>
            </a:lvl5pPr>
            <a:lvl6pPr marL="3094970"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6pPr>
            <a:lvl7pPr marL="3657691"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7pPr>
            <a:lvl8pPr marL="4220413"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8pPr>
            <a:lvl9pPr marL="4783135"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9pPr>
          </a:lstStyle>
          <a:p>
            <a:pPr marL="0" indent="0">
              <a:buFontTx/>
              <a:buNone/>
              <a:defRPr/>
            </a:pPr>
            <a:r>
              <a:rPr lang="it-IT" sz="2200" b="1" kern="0" dirty="0" err="1">
                <a:solidFill>
                  <a:srgbClr val="006600"/>
                </a:solidFill>
              </a:rPr>
              <a:t>Intercent-ER</a:t>
            </a:r>
            <a:endParaRPr lang="it-IT" sz="2200" b="1" kern="0" dirty="0">
              <a:solidFill>
                <a:srgbClr val="006600"/>
              </a:solidFill>
            </a:endParaRPr>
          </a:p>
          <a:p>
            <a:pPr marL="0" indent="0">
              <a:buFontTx/>
              <a:buNone/>
              <a:defRPr/>
            </a:pPr>
            <a:r>
              <a:rPr lang="it-IT" sz="2200" b="1" kern="0" dirty="0">
                <a:solidFill>
                  <a:srgbClr val="006600"/>
                </a:solidFill>
              </a:rPr>
              <a:t>Agenzia per lo sviluppo dei mercati telematici</a:t>
            </a:r>
          </a:p>
        </p:txBody>
      </p:sp>
      <p:sp>
        <p:nvSpPr>
          <p:cNvPr id="10" name="Segnaposto contenuto 1">
            <a:extLst>
              <a:ext uri="{FF2B5EF4-FFF2-40B4-BE49-F238E27FC236}">
                <a16:creationId xmlns:a16="http://schemas.microsoft.com/office/drawing/2014/main" id="{B95711F1-7A5B-8CA2-A176-0DA1F868B4D0}"/>
              </a:ext>
            </a:extLst>
          </p:cNvPr>
          <p:cNvSpPr txBox="1">
            <a:spLocks/>
          </p:cNvSpPr>
          <p:nvPr/>
        </p:nvSpPr>
        <p:spPr bwMode="auto">
          <a:xfrm>
            <a:off x="4583113" y="3932238"/>
            <a:ext cx="6194425" cy="1787525"/>
          </a:xfrm>
          <a:prstGeom prst="rect">
            <a:avLst/>
          </a:prstGeom>
          <a:noFill/>
          <a:ln>
            <a:noFill/>
          </a:ln>
        </p:spPr>
        <p:txBody>
          <a:bodyPr/>
          <a:lstStyle>
            <a:lvl1pPr marL="220663" indent="-220663" algn="just" rtl="0" eaLnBrk="0" fontAlgn="base" hangingPunct="0">
              <a:lnSpc>
                <a:spcPct val="110000"/>
              </a:lnSpc>
              <a:spcBef>
                <a:spcPct val="20000"/>
              </a:spcBef>
              <a:spcAft>
                <a:spcPct val="0"/>
              </a:spcAft>
              <a:buClr>
                <a:srgbClr val="CC0000"/>
              </a:buClr>
              <a:buChar char="•"/>
              <a:defRPr sz="1700">
                <a:solidFill>
                  <a:schemeClr val="tx1"/>
                </a:solidFill>
                <a:latin typeface="Century Gothic" panose="020B0502020202020204" pitchFamily="34" charset="0"/>
                <a:ea typeface="+mn-ea"/>
                <a:cs typeface="+mn-cs"/>
              </a:defRPr>
            </a:lvl1pPr>
            <a:lvl2pPr marL="663575" indent="-222250" algn="l" rtl="0" eaLnBrk="0" fontAlgn="base" hangingPunct="0">
              <a:spcBef>
                <a:spcPct val="20000"/>
              </a:spcBef>
              <a:spcAft>
                <a:spcPct val="0"/>
              </a:spcAft>
              <a:buClr>
                <a:srgbClr val="CC0000"/>
              </a:buClr>
              <a:buSzPct val="55000"/>
              <a:buFont typeface="Wingdings" panose="05000000000000000000" pitchFamily="2" charset="2"/>
              <a:buChar char="¡"/>
              <a:defRPr sz="1700">
                <a:solidFill>
                  <a:schemeClr val="tx1"/>
                </a:solidFill>
                <a:latin typeface="Century Gothic" panose="020B0502020202020204" pitchFamily="34" charset="0"/>
              </a:defRPr>
            </a:lvl2pPr>
            <a:lvl3pPr marL="1436688" indent="-280988" algn="l" rtl="0" eaLnBrk="0" fontAlgn="base" hangingPunct="0">
              <a:spcBef>
                <a:spcPct val="20000"/>
              </a:spcBef>
              <a:spcAft>
                <a:spcPct val="0"/>
              </a:spcAft>
              <a:buClr>
                <a:srgbClr val="CC0000"/>
              </a:buClr>
              <a:buSzPct val="70000"/>
              <a:buFont typeface="Wingdings" panose="05000000000000000000" pitchFamily="2" charset="2"/>
              <a:buChar char="o"/>
              <a:defRPr sz="1700">
                <a:solidFill>
                  <a:schemeClr val="tx1"/>
                </a:solidFill>
                <a:latin typeface="Century Gothic" panose="020B0502020202020204" pitchFamily="34" charset="0"/>
              </a:defRPr>
            </a:lvl3pPr>
            <a:lvl4pPr marL="1968500" indent="-280988" algn="l" rtl="0" eaLnBrk="0" fontAlgn="base" hangingPunct="0">
              <a:spcBef>
                <a:spcPct val="20000"/>
              </a:spcBef>
              <a:spcAft>
                <a:spcPct val="0"/>
              </a:spcAft>
              <a:buClr>
                <a:srgbClr val="CC0000"/>
              </a:buClr>
              <a:buSzPct val="70000"/>
              <a:buFont typeface="Wingdings" panose="05000000000000000000" pitchFamily="2" charset="2"/>
              <a:buChar char="n"/>
              <a:defRPr sz="1700">
                <a:solidFill>
                  <a:schemeClr val="tx1"/>
                </a:solidFill>
                <a:latin typeface="Century Gothic" panose="020B0502020202020204" pitchFamily="34" charset="0"/>
              </a:defRPr>
            </a:lvl4pPr>
            <a:lvl5pPr marL="2532063" indent="-280988" algn="l" rtl="0" eaLnBrk="0" fontAlgn="base" hangingPunct="0">
              <a:spcBef>
                <a:spcPct val="20000"/>
              </a:spcBef>
              <a:spcAft>
                <a:spcPct val="0"/>
              </a:spcAft>
              <a:buClr>
                <a:srgbClr val="CC0000"/>
              </a:buClr>
              <a:buSzPct val="70000"/>
              <a:buFont typeface="Wingdings" panose="05000000000000000000" pitchFamily="2" charset="2"/>
              <a:buChar char="o"/>
              <a:defRPr sz="1700">
                <a:solidFill>
                  <a:schemeClr val="tx1"/>
                </a:solidFill>
                <a:latin typeface="Century Gothic" panose="020B0502020202020204" pitchFamily="34" charset="0"/>
              </a:defRPr>
            </a:lvl5pPr>
            <a:lvl6pPr marL="3094970"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6pPr>
            <a:lvl7pPr marL="3657691"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7pPr>
            <a:lvl8pPr marL="4220413"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8pPr>
            <a:lvl9pPr marL="4783135"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9pPr>
          </a:lstStyle>
          <a:p>
            <a:pPr marL="0" indent="0">
              <a:spcBef>
                <a:spcPts val="1200"/>
              </a:spcBef>
              <a:buFontTx/>
              <a:buNone/>
              <a:defRPr/>
            </a:pPr>
            <a:r>
              <a:rPr lang="it-IT" sz="1900" kern="0" dirty="0"/>
              <a:t>Via dei Mille, 21 -  40121 Bologna</a:t>
            </a:r>
          </a:p>
          <a:p>
            <a:pPr marL="0" indent="0">
              <a:spcBef>
                <a:spcPts val="1200"/>
              </a:spcBef>
              <a:buFontTx/>
              <a:buNone/>
              <a:defRPr/>
            </a:pPr>
            <a:r>
              <a:rPr lang="it-IT" sz="1900" kern="0" dirty="0"/>
              <a:t>Tel. +39 051 5273081</a:t>
            </a:r>
          </a:p>
          <a:p>
            <a:pPr marL="0" indent="0">
              <a:spcBef>
                <a:spcPts val="1200"/>
              </a:spcBef>
              <a:buFontTx/>
              <a:buNone/>
              <a:defRPr/>
            </a:pPr>
            <a:r>
              <a:rPr lang="it-IT" sz="1900" dirty="0">
                <a:hlinkClick r:id="rId3"/>
              </a:rPr>
              <a:t>http://intercenter.regione.emilia-romagna.it/</a:t>
            </a:r>
            <a:endParaRPr lang="it-IT" sz="1900" dirty="0"/>
          </a:p>
          <a:p>
            <a:pPr marL="0" indent="0">
              <a:spcBef>
                <a:spcPts val="1200"/>
              </a:spcBef>
              <a:buFontTx/>
              <a:buNone/>
              <a:defRPr/>
            </a:pPr>
            <a:r>
              <a:rPr lang="it-IT" sz="1900" dirty="0"/>
              <a:t>     @intercent-er </a:t>
            </a:r>
            <a:endParaRPr lang="it-IT" sz="1900" kern="0" dirty="0"/>
          </a:p>
          <a:p>
            <a:pPr marL="0" indent="0">
              <a:spcBef>
                <a:spcPts val="1200"/>
              </a:spcBef>
              <a:buFontTx/>
              <a:buNone/>
              <a:defRPr/>
            </a:pPr>
            <a:r>
              <a:rPr lang="it-IT" sz="1900" kern="0" dirty="0"/>
              <a:t> </a:t>
            </a:r>
          </a:p>
        </p:txBody>
      </p:sp>
      <p:pic>
        <p:nvPicPr>
          <p:cNvPr id="18438" name="Picture 7" descr="LinkedIn - App su Google Play">
            <a:extLst>
              <a:ext uri="{FF2B5EF4-FFF2-40B4-BE49-F238E27FC236}">
                <a16:creationId xmlns:a16="http://schemas.microsoft.com/office/drawing/2014/main" id="{783DF899-131A-B0B3-7DFC-79BFB2D96F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6775" y="5372100"/>
            <a:ext cx="290513" cy="2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olo 2">
            <a:extLst>
              <a:ext uri="{FF2B5EF4-FFF2-40B4-BE49-F238E27FC236}">
                <a16:creationId xmlns:a16="http://schemas.microsoft.com/office/drawing/2014/main" id="{E6D72E0C-ED74-8699-9C43-0EE9FF7E6CDE}"/>
              </a:ext>
            </a:extLst>
          </p:cNvPr>
          <p:cNvSpPr>
            <a:spLocks noGrp="1" noChangeArrowheads="1"/>
          </p:cNvSpPr>
          <p:nvPr>
            <p:ph type="title"/>
          </p:nvPr>
        </p:nvSpPr>
        <p:spPr bwMode="auto">
          <a:xfrm>
            <a:off x="615950" y="107950"/>
            <a:ext cx="10979150" cy="428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it-IT" altLang="it-IT"/>
              <a:t>INTERCENT-ER: GLI OBIETTIVI</a:t>
            </a:r>
          </a:p>
        </p:txBody>
      </p:sp>
      <p:sp>
        <p:nvSpPr>
          <p:cNvPr id="11267" name="Segnaposto contenuto 5">
            <a:extLst>
              <a:ext uri="{FF2B5EF4-FFF2-40B4-BE49-F238E27FC236}">
                <a16:creationId xmlns:a16="http://schemas.microsoft.com/office/drawing/2014/main" id="{DEA2ACAC-B74C-78F8-B9E6-ACDB6876F5DD}"/>
              </a:ext>
            </a:extLst>
          </p:cNvPr>
          <p:cNvSpPr>
            <a:spLocks noGrp="1" noChangeArrowheads="1"/>
          </p:cNvSpPr>
          <p:nvPr>
            <p:ph idx="1"/>
          </p:nvPr>
        </p:nvSpPr>
        <p:spPr>
          <a:xfrm>
            <a:off x="615950" y="876300"/>
            <a:ext cx="10979150" cy="5289550"/>
          </a:xfrm>
        </p:spPr>
        <p:txBody>
          <a:bodyPr/>
          <a:lstStyle/>
          <a:p>
            <a:pPr marL="0" indent="0">
              <a:spcAft>
                <a:spcPts val="600"/>
              </a:spcAft>
              <a:buFontTx/>
              <a:buNone/>
            </a:pPr>
            <a:r>
              <a:rPr lang="it-IT" altLang="it-IT"/>
              <a:t>Istituita con la legge regionale n. 11 del 2004, l’Agenzia Intercent-ER è la </a:t>
            </a:r>
            <a:r>
              <a:rPr lang="it-IT" altLang="it-IT" b="1"/>
              <a:t>centrale di acquisto dell’Emilia-Romagna</a:t>
            </a:r>
            <a:r>
              <a:rPr lang="it-IT" altLang="it-IT"/>
              <a:t>. </a:t>
            </a:r>
          </a:p>
          <a:p>
            <a:pPr marL="0" indent="0">
              <a:buFontTx/>
              <a:buNone/>
            </a:pPr>
            <a:r>
              <a:rPr lang="it-IT" altLang="it-IT"/>
              <a:t>Tramite lo svolgimento di procedure di gara aggregate e la gestione di sistemi telematici, si propone di:</a:t>
            </a:r>
          </a:p>
          <a:p>
            <a:pPr marL="0" indent="0">
              <a:buFontTx/>
              <a:buNone/>
            </a:pPr>
            <a:endParaRPr lang="it-IT" altLang="it-IT"/>
          </a:p>
        </p:txBody>
      </p:sp>
      <p:sp>
        <p:nvSpPr>
          <p:cNvPr id="7" name="Rettangolo 6">
            <a:extLst>
              <a:ext uri="{FF2B5EF4-FFF2-40B4-BE49-F238E27FC236}">
                <a16:creationId xmlns:a16="http://schemas.microsoft.com/office/drawing/2014/main" id="{43D07FFF-3AA7-1B7C-0DCA-564DE10D1F02}"/>
              </a:ext>
            </a:extLst>
          </p:cNvPr>
          <p:cNvSpPr/>
          <p:nvPr/>
        </p:nvSpPr>
        <p:spPr>
          <a:xfrm>
            <a:off x="0" y="2354263"/>
            <a:ext cx="12192000" cy="3795712"/>
          </a:xfrm>
          <a:prstGeom prst="rect">
            <a:avLst/>
          </a:prstGeom>
          <a:solidFill>
            <a:srgbClr val="DBDCE0">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1269" name="Text Box 11">
            <a:extLst>
              <a:ext uri="{FF2B5EF4-FFF2-40B4-BE49-F238E27FC236}">
                <a16:creationId xmlns:a16="http://schemas.microsoft.com/office/drawing/2014/main" id="{30893E85-1E1F-3D14-43AF-8BD72934FAF7}"/>
              </a:ext>
            </a:extLst>
          </p:cNvPr>
          <p:cNvSpPr txBox="1">
            <a:spLocks noChangeArrowheads="1"/>
          </p:cNvSpPr>
          <p:nvPr/>
        </p:nvSpPr>
        <p:spPr bwMode="auto">
          <a:xfrm>
            <a:off x="1452563" y="2974975"/>
            <a:ext cx="4905375" cy="61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1000">
                <a:solidFill>
                  <a:schemeClr val="tx1"/>
                </a:solidFill>
                <a:latin typeface="Arial" panose="020B0604020202020204" pitchFamily="34" charset="0"/>
              </a:defRPr>
            </a:lvl1pPr>
            <a:lvl2pPr>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marL="0" lvl="1">
              <a:spcBef>
                <a:spcPct val="50000"/>
              </a:spcBef>
              <a:buClr>
                <a:srgbClr val="A50021"/>
              </a:buClr>
            </a:pPr>
            <a:r>
              <a:rPr lang="it-IT" altLang="it-IT" sz="1700">
                <a:latin typeface="Century Gothic" panose="020B0502020202020204" pitchFamily="34" charset="0"/>
                <a:cs typeface="Arial" panose="020B0604020202020204" pitchFamily="34" charset="0"/>
              </a:rPr>
              <a:t>per beni e servizi</a:t>
            </a:r>
            <a:r>
              <a:rPr lang="it-IT" altLang="it-IT" sz="1700" b="1">
                <a:latin typeface="Century Gothic" panose="020B0502020202020204" pitchFamily="34" charset="0"/>
                <a:cs typeface="Arial" panose="020B0604020202020204" pitchFamily="34" charset="0"/>
              </a:rPr>
              <a:t> </a:t>
            </a:r>
            <a:r>
              <a:rPr lang="it-IT" altLang="it-IT" sz="1700">
                <a:latin typeface="Century Gothic" panose="020B0502020202020204" pitchFamily="34" charset="0"/>
                <a:cs typeface="Arial" panose="020B0604020202020204" pitchFamily="34" charset="0"/>
              </a:rPr>
              <a:t>delle P.A. del territorio, con particolare riferimento alla spesa sanitaria</a:t>
            </a:r>
          </a:p>
        </p:txBody>
      </p:sp>
      <p:sp>
        <p:nvSpPr>
          <p:cNvPr id="11270" name="Text Box 16">
            <a:extLst>
              <a:ext uri="{FF2B5EF4-FFF2-40B4-BE49-F238E27FC236}">
                <a16:creationId xmlns:a16="http://schemas.microsoft.com/office/drawing/2014/main" id="{2555B77A-D374-0DCC-103E-E4830D7CAD86}"/>
              </a:ext>
            </a:extLst>
          </p:cNvPr>
          <p:cNvSpPr txBox="1">
            <a:spLocks noChangeArrowheads="1"/>
          </p:cNvSpPr>
          <p:nvPr/>
        </p:nvSpPr>
        <p:spPr bwMode="auto">
          <a:xfrm>
            <a:off x="7500938" y="2974975"/>
            <a:ext cx="4460875"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1000">
                <a:solidFill>
                  <a:schemeClr val="tx1"/>
                </a:solidFill>
                <a:latin typeface="Arial" panose="020B0604020202020204" pitchFamily="34" charset="0"/>
              </a:defRPr>
            </a:lvl1pPr>
            <a:lvl2pPr marL="17780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lvl="1" algn="just">
              <a:spcBef>
                <a:spcPts val="300"/>
              </a:spcBef>
              <a:buClr>
                <a:srgbClr val="A50021"/>
              </a:buClr>
            </a:pPr>
            <a:r>
              <a:rPr lang="it-IT" altLang="it-IT" sz="1700">
                <a:latin typeface="Century Gothic" panose="020B0502020202020204" pitchFamily="34" charset="0"/>
                <a:cs typeface="Arial" panose="020B0604020202020204" pitchFamily="34" charset="0"/>
              </a:rPr>
              <a:t>dei beni e dei servizi utilizzati dalla P.A.</a:t>
            </a:r>
          </a:p>
        </p:txBody>
      </p:sp>
      <p:sp>
        <p:nvSpPr>
          <p:cNvPr id="11271" name="Text Box 18">
            <a:extLst>
              <a:ext uri="{FF2B5EF4-FFF2-40B4-BE49-F238E27FC236}">
                <a16:creationId xmlns:a16="http://schemas.microsoft.com/office/drawing/2014/main" id="{2D1A15A9-E046-F4DB-81BE-7F19A1505623}"/>
              </a:ext>
            </a:extLst>
          </p:cNvPr>
          <p:cNvSpPr txBox="1">
            <a:spLocks noChangeArrowheads="1"/>
          </p:cNvSpPr>
          <p:nvPr/>
        </p:nvSpPr>
        <p:spPr bwMode="auto">
          <a:xfrm>
            <a:off x="1452563" y="5553075"/>
            <a:ext cx="5148262"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1000">
                <a:solidFill>
                  <a:schemeClr val="tx1"/>
                </a:solidFill>
                <a:latin typeface="Arial" panose="020B0604020202020204" pitchFamily="34" charset="0"/>
              </a:defRPr>
            </a:lvl1pPr>
            <a:lvl2pPr>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marL="0" lvl="1" algn="just">
              <a:spcBef>
                <a:spcPts val="300"/>
              </a:spcBef>
              <a:buClr>
                <a:srgbClr val="A50021"/>
              </a:buClr>
            </a:pPr>
            <a:r>
              <a:rPr lang="it-IT" altLang="it-IT" sz="1700">
                <a:latin typeface="Century Gothic" panose="020B0502020202020204" pitchFamily="34" charset="0"/>
                <a:cs typeface="Arial" panose="020B0604020202020204" pitchFamily="34" charset="0"/>
              </a:rPr>
              <a:t>del mercato e del</a:t>
            </a:r>
            <a:r>
              <a:rPr lang="it-IT" altLang="it-IT" sz="1700" b="1">
                <a:latin typeface="Century Gothic" panose="020B0502020202020204" pitchFamily="34" charset="0"/>
                <a:cs typeface="Arial" panose="020B0604020202020204" pitchFamily="34" charset="0"/>
              </a:rPr>
              <a:t> </a:t>
            </a:r>
            <a:r>
              <a:rPr lang="it-IT" altLang="it-IT" sz="1700">
                <a:latin typeface="Century Gothic" panose="020B0502020202020204" pitchFamily="34" charset="0"/>
                <a:cs typeface="Arial" panose="020B0604020202020204" pitchFamily="34" charset="0"/>
              </a:rPr>
              <a:t>tessuto produttivo regionale</a:t>
            </a:r>
          </a:p>
        </p:txBody>
      </p:sp>
      <p:sp>
        <p:nvSpPr>
          <p:cNvPr id="11272" name="Text Box 11">
            <a:extLst>
              <a:ext uri="{FF2B5EF4-FFF2-40B4-BE49-F238E27FC236}">
                <a16:creationId xmlns:a16="http://schemas.microsoft.com/office/drawing/2014/main" id="{C1B621B9-6434-24CF-3618-CDE4D7F04099}"/>
              </a:ext>
            </a:extLst>
          </p:cNvPr>
          <p:cNvSpPr txBox="1">
            <a:spLocks noChangeArrowheads="1"/>
          </p:cNvSpPr>
          <p:nvPr/>
        </p:nvSpPr>
        <p:spPr bwMode="auto">
          <a:xfrm>
            <a:off x="1452563" y="2654300"/>
            <a:ext cx="3843337" cy="38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1000">
                <a:solidFill>
                  <a:schemeClr val="tx1"/>
                </a:solidFill>
                <a:latin typeface="Arial" panose="020B0604020202020204" pitchFamily="34" charset="0"/>
              </a:defRPr>
            </a:lvl1pPr>
            <a:lvl2pPr>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marL="0" lvl="1">
              <a:spcBef>
                <a:spcPct val="50000"/>
              </a:spcBef>
              <a:buClr>
                <a:srgbClr val="A50021"/>
              </a:buClr>
            </a:pPr>
            <a:r>
              <a:rPr lang="it-IT" altLang="it-IT" sz="1900" b="1">
                <a:solidFill>
                  <a:srgbClr val="007200"/>
                </a:solidFill>
                <a:latin typeface="Century Gothic" panose="020B0502020202020204" pitchFamily="34" charset="0"/>
                <a:cs typeface="Arial" panose="020B0604020202020204" pitchFamily="34" charset="0"/>
              </a:rPr>
              <a:t>RAZIONALIZZARE LA SPESA</a:t>
            </a:r>
          </a:p>
        </p:txBody>
      </p:sp>
      <p:sp>
        <p:nvSpPr>
          <p:cNvPr id="11273" name="Text Box 12">
            <a:extLst>
              <a:ext uri="{FF2B5EF4-FFF2-40B4-BE49-F238E27FC236}">
                <a16:creationId xmlns:a16="http://schemas.microsoft.com/office/drawing/2014/main" id="{AF9120E1-8028-9D93-5B3D-E720334F7462}"/>
              </a:ext>
            </a:extLst>
          </p:cNvPr>
          <p:cNvSpPr txBox="1">
            <a:spLocks noChangeArrowheads="1"/>
          </p:cNvSpPr>
          <p:nvPr/>
        </p:nvSpPr>
        <p:spPr bwMode="auto">
          <a:xfrm>
            <a:off x="1452563" y="4233863"/>
            <a:ext cx="3163887"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1000">
                <a:solidFill>
                  <a:schemeClr val="tx1"/>
                </a:solidFill>
                <a:latin typeface="Arial" panose="020B0604020202020204" pitchFamily="34" charset="0"/>
              </a:defRPr>
            </a:lvl1pPr>
            <a:lvl2pPr>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marL="0" lvl="1" algn="just">
              <a:spcBef>
                <a:spcPts val="300"/>
              </a:spcBef>
              <a:buClr>
                <a:srgbClr val="A50021"/>
              </a:buClr>
            </a:pPr>
            <a:r>
              <a:rPr lang="it-IT" altLang="it-IT" sz="1700">
                <a:latin typeface="Century Gothic" panose="020B0502020202020204" pitchFamily="34" charset="0"/>
                <a:cs typeface="Arial" panose="020B0604020202020204" pitchFamily="34" charset="0"/>
              </a:rPr>
              <a:t>dei processi di acquisto</a:t>
            </a:r>
            <a:endParaRPr lang="it-IT" altLang="it-IT" sz="1700" b="1">
              <a:latin typeface="Century Gothic" panose="020B0502020202020204" pitchFamily="34" charset="0"/>
              <a:cs typeface="Arial" panose="020B0604020202020204" pitchFamily="34" charset="0"/>
            </a:endParaRPr>
          </a:p>
        </p:txBody>
      </p:sp>
      <p:sp>
        <p:nvSpPr>
          <p:cNvPr id="11274" name="Text Box 11">
            <a:extLst>
              <a:ext uri="{FF2B5EF4-FFF2-40B4-BE49-F238E27FC236}">
                <a16:creationId xmlns:a16="http://schemas.microsoft.com/office/drawing/2014/main" id="{49F87468-31B8-8140-AE6E-7EF22068DF53}"/>
              </a:ext>
            </a:extLst>
          </p:cNvPr>
          <p:cNvSpPr txBox="1">
            <a:spLocks noChangeArrowheads="1"/>
          </p:cNvSpPr>
          <p:nvPr/>
        </p:nvSpPr>
        <p:spPr bwMode="auto">
          <a:xfrm>
            <a:off x="1452563" y="3906838"/>
            <a:ext cx="5148262" cy="38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1000">
                <a:solidFill>
                  <a:schemeClr val="tx1"/>
                </a:solidFill>
                <a:latin typeface="Arial" panose="020B0604020202020204" pitchFamily="34" charset="0"/>
              </a:defRPr>
            </a:lvl1pPr>
            <a:lvl2pPr>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marL="0" lvl="1">
              <a:spcBef>
                <a:spcPct val="50000"/>
              </a:spcBef>
              <a:buClr>
                <a:srgbClr val="A50021"/>
              </a:buClr>
            </a:pPr>
            <a:r>
              <a:rPr lang="it-IT" altLang="it-IT" sz="1900" b="1">
                <a:solidFill>
                  <a:srgbClr val="007200"/>
                </a:solidFill>
                <a:latin typeface="Century Gothic" panose="020B0502020202020204" pitchFamily="34" charset="0"/>
                <a:cs typeface="Arial" panose="020B0604020202020204" pitchFamily="34" charset="0"/>
              </a:rPr>
              <a:t>MIGLIORARE EFFICIENZA E TRASPARENZA </a:t>
            </a:r>
          </a:p>
        </p:txBody>
      </p:sp>
      <p:sp>
        <p:nvSpPr>
          <p:cNvPr id="11275" name="Text Box 11">
            <a:extLst>
              <a:ext uri="{FF2B5EF4-FFF2-40B4-BE49-F238E27FC236}">
                <a16:creationId xmlns:a16="http://schemas.microsoft.com/office/drawing/2014/main" id="{0F8D7DC9-AEF7-1CAA-CBC0-965A1F2D8B12}"/>
              </a:ext>
            </a:extLst>
          </p:cNvPr>
          <p:cNvSpPr txBox="1">
            <a:spLocks noChangeArrowheads="1"/>
          </p:cNvSpPr>
          <p:nvPr/>
        </p:nvSpPr>
        <p:spPr bwMode="auto">
          <a:xfrm>
            <a:off x="7686675" y="3906838"/>
            <a:ext cx="2479675" cy="38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1000">
                <a:solidFill>
                  <a:schemeClr val="tx1"/>
                </a:solidFill>
                <a:latin typeface="Arial" panose="020B0604020202020204" pitchFamily="34" charset="0"/>
              </a:defRPr>
            </a:lvl1pPr>
            <a:lvl2pPr>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marL="0" lvl="1">
              <a:spcBef>
                <a:spcPct val="50000"/>
              </a:spcBef>
              <a:buClr>
                <a:srgbClr val="A50021"/>
              </a:buClr>
            </a:pPr>
            <a:r>
              <a:rPr lang="it-IT" altLang="it-IT" sz="1900" b="1">
                <a:solidFill>
                  <a:srgbClr val="007200"/>
                </a:solidFill>
                <a:latin typeface="Century Gothic" panose="020B0502020202020204" pitchFamily="34" charset="0"/>
                <a:cs typeface="Arial" panose="020B0604020202020204" pitchFamily="34" charset="0"/>
              </a:rPr>
              <a:t>DEMATERIALIZZARE</a:t>
            </a:r>
          </a:p>
        </p:txBody>
      </p:sp>
      <p:sp>
        <p:nvSpPr>
          <p:cNvPr id="11276" name="Text Box 11">
            <a:extLst>
              <a:ext uri="{FF2B5EF4-FFF2-40B4-BE49-F238E27FC236}">
                <a16:creationId xmlns:a16="http://schemas.microsoft.com/office/drawing/2014/main" id="{4FF55E51-8353-19F9-D0B7-BCA02CA88A07}"/>
              </a:ext>
            </a:extLst>
          </p:cNvPr>
          <p:cNvSpPr txBox="1">
            <a:spLocks noChangeArrowheads="1"/>
          </p:cNvSpPr>
          <p:nvPr/>
        </p:nvSpPr>
        <p:spPr bwMode="auto">
          <a:xfrm>
            <a:off x="7686675" y="2654300"/>
            <a:ext cx="4075113" cy="38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1000">
                <a:solidFill>
                  <a:schemeClr val="tx1"/>
                </a:solidFill>
                <a:latin typeface="Arial" panose="020B0604020202020204" pitchFamily="34" charset="0"/>
              </a:defRPr>
            </a:lvl1pPr>
            <a:lvl2pPr>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marL="0" lvl="1">
              <a:spcBef>
                <a:spcPct val="50000"/>
              </a:spcBef>
              <a:buClr>
                <a:srgbClr val="A50021"/>
              </a:buClr>
            </a:pPr>
            <a:r>
              <a:rPr lang="it-IT" altLang="it-IT" sz="1900" b="1">
                <a:solidFill>
                  <a:srgbClr val="007200"/>
                </a:solidFill>
                <a:latin typeface="Century Gothic" panose="020B0502020202020204" pitchFamily="34" charset="0"/>
                <a:cs typeface="Arial" panose="020B0604020202020204" pitchFamily="34" charset="0"/>
              </a:rPr>
              <a:t>INCREMENTARE LA QUALITÀ</a:t>
            </a:r>
          </a:p>
        </p:txBody>
      </p:sp>
      <p:sp>
        <p:nvSpPr>
          <p:cNvPr id="11277" name="Text Box 11">
            <a:extLst>
              <a:ext uri="{FF2B5EF4-FFF2-40B4-BE49-F238E27FC236}">
                <a16:creationId xmlns:a16="http://schemas.microsoft.com/office/drawing/2014/main" id="{9CF0AF03-2130-9B18-44B4-6BD0B3856A07}"/>
              </a:ext>
            </a:extLst>
          </p:cNvPr>
          <p:cNvSpPr txBox="1">
            <a:spLocks noChangeArrowheads="1"/>
          </p:cNvSpPr>
          <p:nvPr/>
        </p:nvSpPr>
        <p:spPr bwMode="auto">
          <a:xfrm>
            <a:off x="1452563" y="5207000"/>
            <a:ext cx="4905375" cy="385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1000">
                <a:solidFill>
                  <a:schemeClr val="tx1"/>
                </a:solidFill>
                <a:latin typeface="Arial" panose="020B0604020202020204" pitchFamily="34" charset="0"/>
              </a:defRPr>
            </a:lvl1pPr>
            <a:lvl2pPr>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marL="0" lvl="1">
              <a:spcBef>
                <a:spcPct val="50000"/>
              </a:spcBef>
              <a:buClr>
                <a:srgbClr val="A50021"/>
              </a:buClr>
            </a:pPr>
            <a:r>
              <a:rPr lang="it-IT" altLang="it-IT" sz="1900" b="1">
                <a:solidFill>
                  <a:srgbClr val="007200"/>
                </a:solidFill>
                <a:latin typeface="Century Gothic" panose="020B0502020202020204" pitchFamily="34" charset="0"/>
                <a:cs typeface="Arial" panose="020B0604020202020204" pitchFamily="34" charset="0"/>
              </a:rPr>
              <a:t>ACCRESCERE LA COMPETITIVITÀ</a:t>
            </a:r>
          </a:p>
        </p:txBody>
      </p:sp>
      <p:pic>
        <p:nvPicPr>
          <p:cNvPr id="11278" name="Immagine 11" descr="Immagine che contiene oggetto, orologio, piatto, segnale&#10;&#10;Descrizione generata automaticamente">
            <a:extLst>
              <a:ext uri="{FF2B5EF4-FFF2-40B4-BE49-F238E27FC236}">
                <a16:creationId xmlns:a16="http://schemas.microsoft.com/office/drawing/2014/main" id="{27A854B6-A422-8D50-8B5F-004A4E42FE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2450" y="3875088"/>
            <a:ext cx="68421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9" name="Immagine 4" descr="Immagine che contiene orologio&#10;&#10;Descrizione generata automaticamente">
            <a:extLst>
              <a:ext uri="{FF2B5EF4-FFF2-40B4-BE49-F238E27FC236}">
                <a16:creationId xmlns:a16="http://schemas.microsoft.com/office/drawing/2014/main" id="{10E80FE5-AE62-5E1B-5FF2-9767EA34A0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850" y="3895725"/>
            <a:ext cx="671513" cy="6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0" name="Immagine 9" descr="Immagine che contiene maglietta&#10;&#10;Descrizione generata automaticamente">
            <a:extLst>
              <a:ext uri="{FF2B5EF4-FFF2-40B4-BE49-F238E27FC236}">
                <a16:creationId xmlns:a16="http://schemas.microsoft.com/office/drawing/2014/main" id="{C2431066-C58B-9E59-65AD-701296E4BA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025" y="2428875"/>
            <a:ext cx="881063"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1" name="Immagine 7" descr="Immagine che contiene disegnando, segnale&#10;&#10;Descrizione generata automaticamente">
            <a:extLst>
              <a:ext uri="{FF2B5EF4-FFF2-40B4-BE49-F238E27FC236}">
                <a16:creationId xmlns:a16="http://schemas.microsoft.com/office/drawing/2014/main" id="{FD895293-1E2D-7A73-1BC4-4A1828F4736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0250" y="5018088"/>
            <a:ext cx="6461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82" name="Text Box 12">
            <a:extLst>
              <a:ext uri="{FF2B5EF4-FFF2-40B4-BE49-F238E27FC236}">
                <a16:creationId xmlns:a16="http://schemas.microsoft.com/office/drawing/2014/main" id="{F036ABBC-D712-B3E4-BB70-E05B1F5B1E68}"/>
              </a:ext>
            </a:extLst>
          </p:cNvPr>
          <p:cNvSpPr txBox="1">
            <a:spLocks noChangeArrowheads="1"/>
          </p:cNvSpPr>
          <p:nvPr/>
        </p:nvSpPr>
        <p:spPr bwMode="auto">
          <a:xfrm>
            <a:off x="7500938" y="4233863"/>
            <a:ext cx="4260850" cy="35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1000">
                <a:solidFill>
                  <a:schemeClr val="tx1"/>
                </a:solidFill>
                <a:latin typeface="Arial" panose="020B0604020202020204" pitchFamily="34" charset="0"/>
              </a:defRPr>
            </a:lvl1pPr>
            <a:lvl2pPr marL="17780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lvl="1" algn="just">
              <a:spcBef>
                <a:spcPts val="300"/>
              </a:spcBef>
              <a:buClr>
                <a:srgbClr val="A50021"/>
              </a:buClr>
            </a:pPr>
            <a:r>
              <a:rPr lang="it-IT" altLang="it-IT" sz="1700">
                <a:latin typeface="Century Gothic" panose="020B0502020202020204" pitchFamily="34" charset="0"/>
                <a:cs typeface="Arial" panose="020B0604020202020204" pitchFamily="34" charset="0"/>
              </a:rPr>
              <a:t>l’intero ciclo degli acquisti pubblici </a:t>
            </a:r>
            <a:endParaRPr lang="it-IT" altLang="it-IT" sz="1700" b="1">
              <a:latin typeface="Century Gothic" panose="020B0502020202020204" pitchFamily="34" charset="0"/>
              <a:cs typeface="Arial" panose="020B0604020202020204" pitchFamily="34" charset="0"/>
            </a:endParaRPr>
          </a:p>
        </p:txBody>
      </p:sp>
      <p:pic>
        <p:nvPicPr>
          <p:cNvPr id="11283" name="Immagine 2" descr="Immagine che contiene segnale, orologio&#10;&#10;Descrizione generata automaticamente">
            <a:extLst>
              <a:ext uri="{FF2B5EF4-FFF2-40B4-BE49-F238E27FC236}">
                <a16:creationId xmlns:a16="http://schemas.microsoft.com/office/drawing/2014/main" id="{EA6D6727-25F6-1240-AEAE-8ECAE6B751F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2150" y="2611438"/>
            <a:ext cx="684213"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84" name="Text Box 11">
            <a:extLst>
              <a:ext uri="{FF2B5EF4-FFF2-40B4-BE49-F238E27FC236}">
                <a16:creationId xmlns:a16="http://schemas.microsoft.com/office/drawing/2014/main" id="{9C311D0C-6983-4A9C-81C0-F1645E69F6CD}"/>
              </a:ext>
            </a:extLst>
          </p:cNvPr>
          <p:cNvSpPr txBox="1">
            <a:spLocks noChangeArrowheads="1"/>
          </p:cNvSpPr>
          <p:nvPr/>
        </p:nvSpPr>
        <p:spPr bwMode="auto">
          <a:xfrm>
            <a:off x="7681913" y="5200650"/>
            <a:ext cx="4168775" cy="385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1000">
                <a:solidFill>
                  <a:schemeClr val="tx1"/>
                </a:solidFill>
                <a:latin typeface="Arial" panose="020B0604020202020204" pitchFamily="34" charset="0"/>
              </a:defRPr>
            </a:lvl1pPr>
            <a:lvl2pPr>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marL="0" lvl="1">
              <a:spcBef>
                <a:spcPct val="50000"/>
              </a:spcBef>
              <a:buClr>
                <a:srgbClr val="A50021"/>
              </a:buClr>
            </a:pPr>
            <a:r>
              <a:rPr lang="it-IT" altLang="it-IT" sz="1900" b="1">
                <a:solidFill>
                  <a:srgbClr val="007200"/>
                </a:solidFill>
                <a:latin typeface="Century Gothic" panose="020B0502020202020204" pitchFamily="34" charset="0"/>
                <a:cs typeface="Arial" panose="020B0604020202020204" pitchFamily="34" charset="0"/>
              </a:rPr>
              <a:t>PROMUOVERE L’E-PROCUREMENT</a:t>
            </a:r>
          </a:p>
        </p:txBody>
      </p:sp>
      <p:sp>
        <p:nvSpPr>
          <p:cNvPr id="11285" name="Text Box 12">
            <a:extLst>
              <a:ext uri="{FF2B5EF4-FFF2-40B4-BE49-F238E27FC236}">
                <a16:creationId xmlns:a16="http://schemas.microsoft.com/office/drawing/2014/main" id="{89382F98-5128-3CCD-6888-30E388898938}"/>
              </a:ext>
            </a:extLst>
          </p:cNvPr>
          <p:cNvSpPr txBox="1">
            <a:spLocks noChangeArrowheads="1"/>
          </p:cNvSpPr>
          <p:nvPr/>
        </p:nvSpPr>
        <p:spPr bwMode="auto">
          <a:xfrm>
            <a:off x="7496175" y="5527675"/>
            <a:ext cx="4260850" cy="354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1000">
                <a:solidFill>
                  <a:schemeClr val="tx1"/>
                </a:solidFill>
                <a:latin typeface="Arial" panose="020B0604020202020204" pitchFamily="34" charset="0"/>
              </a:defRPr>
            </a:lvl1pPr>
            <a:lvl2pPr marL="17780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lvl="1" algn="just">
              <a:spcBef>
                <a:spcPts val="300"/>
              </a:spcBef>
              <a:buClr>
                <a:srgbClr val="A50021"/>
              </a:buClr>
            </a:pPr>
            <a:r>
              <a:rPr lang="it-IT" altLang="it-IT" sz="1700">
                <a:latin typeface="Century Gothic" panose="020B0502020202020204" pitchFamily="34" charset="0"/>
                <a:cs typeface="Arial" panose="020B0604020202020204" pitchFamily="34" charset="0"/>
              </a:rPr>
              <a:t>e l’uso dei sistemi telematici</a:t>
            </a:r>
            <a:endParaRPr lang="it-IT" altLang="it-IT" sz="1700" b="1">
              <a:latin typeface="Century Gothic" panose="020B0502020202020204" pitchFamily="34" charset="0"/>
              <a:cs typeface="Arial" panose="020B0604020202020204" pitchFamily="34" charset="0"/>
            </a:endParaRPr>
          </a:p>
        </p:txBody>
      </p:sp>
      <p:pic>
        <p:nvPicPr>
          <p:cNvPr id="11286" name="Elemento grafico 2" descr="Internet">
            <a:extLst>
              <a:ext uri="{FF2B5EF4-FFF2-40B4-BE49-F238E27FC236}">
                <a16:creationId xmlns:a16="http://schemas.microsoft.com/office/drawing/2014/main" id="{C5C94885-B689-7A59-691B-9D37654A2CC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42125" y="5000625"/>
            <a:ext cx="804863"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1">
            <a:extLst>
              <a:ext uri="{FF2B5EF4-FFF2-40B4-BE49-F238E27FC236}">
                <a16:creationId xmlns:a16="http://schemas.microsoft.com/office/drawing/2014/main" id="{DEBCA4BD-01CF-1507-AEDE-42DF236C4FA7}"/>
              </a:ext>
            </a:extLst>
          </p:cNvPr>
          <p:cNvSpPr txBox="1">
            <a:spLocks noChangeArrowheads="1"/>
          </p:cNvSpPr>
          <p:nvPr/>
        </p:nvSpPr>
        <p:spPr bwMode="auto">
          <a:xfrm>
            <a:off x="7269163" y="1311275"/>
            <a:ext cx="4135437" cy="1108075"/>
          </a:xfrm>
          <a:prstGeom prst="rect">
            <a:avLst/>
          </a:prstGeom>
          <a:solidFill>
            <a:schemeClr val="bg1">
              <a:alpha val="67058"/>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000">
                <a:solidFill>
                  <a:schemeClr val="tx1"/>
                </a:solidFill>
                <a:latin typeface="Arial" panose="020B0604020202020204" pitchFamily="34" charset="0"/>
              </a:defRPr>
            </a:lvl1pPr>
            <a:lvl2pPr>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marL="0" lvl="1">
              <a:spcBef>
                <a:spcPct val="50000"/>
              </a:spcBef>
              <a:buClr>
                <a:srgbClr val="A50021"/>
              </a:buClr>
            </a:pPr>
            <a:r>
              <a:rPr lang="it-IT" altLang="it-IT" sz="1200">
                <a:latin typeface="Century Gothic" panose="020B0502020202020204" pitchFamily="34" charset="0"/>
                <a:cs typeface="Arial" panose="020B0604020202020204" pitchFamily="34" charset="0"/>
              </a:rPr>
              <a:t>Convenzioni/Accordi quadro in favore delle Pubbliche Amministrazioni dell’Emilia-Romagna,  con particolare riferimento alla gestione delle categorie di cui ai DPCM ex art.9 co. 3 del DL 66/2014</a:t>
            </a:r>
          </a:p>
          <a:p>
            <a:pPr marL="0" lvl="1">
              <a:spcBef>
                <a:spcPct val="50000"/>
              </a:spcBef>
              <a:buClr>
                <a:srgbClr val="A50021"/>
              </a:buClr>
            </a:pPr>
            <a:endParaRPr lang="it-IT" altLang="it-IT" sz="1200">
              <a:latin typeface="Century Gothic" panose="020B0502020202020204" pitchFamily="34" charset="0"/>
              <a:cs typeface="Arial" panose="020B0604020202020204" pitchFamily="34" charset="0"/>
            </a:endParaRPr>
          </a:p>
        </p:txBody>
      </p:sp>
      <p:sp>
        <p:nvSpPr>
          <p:cNvPr id="12291" name="Titolo 2">
            <a:extLst>
              <a:ext uri="{FF2B5EF4-FFF2-40B4-BE49-F238E27FC236}">
                <a16:creationId xmlns:a16="http://schemas.microsoft.com/office/drawing/2014/main" id="{41F28E8B-8243-86AF-610B-B1B88BD88D54}"/>
              </a:ext>
            </a:extLst>
          </p:cNvPr>
          <p:cNvSpPr>
            <a:spLocks noGrp="1" noChangeArrowheads="1"/>
          </p:cNvSpPr>
          <p:nvPr>
            <p:ph type="title"/>
          </p:nvPr>
        </p:nvSpPr>
        <p:spPr bwMode="auto">
          <a:xfrm>
            <a:off x="615950" y="107950"/>
            <a:ext cx="10979150" cy="428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it-IT" altLang="it-IT"/>
              <a:t>INTERCENT-ER: AMBITI DI ATTIVITÀ</a:t>
            </a:r>
          </a:p>
        </p:txBody>
      </p:sp>
      <p:sp>
        <p:nvSpPr>
          <p:cNvPr id="24" name="Ovale 23">
            <a:extLst>
              <a:ext uri="{FF2B5EF4-FFF2-40B4-BE49-F238E27FC236}">
                <a16:creationId xmlns:a16="http://schemas.microsoft.com/office/drawing/2014/main" id="{BA2F0F2A-B53B-805F-D5C1-A698F618B908}"/>
              </a:ext>
            </a:extLst>
          </p:cNvPr>
          <p:cNvSpPr/>
          <p:nvPr/>
        </p:nvSpPr>
        <p:spPr>
          <a:xfrm>
            <a:off x="3781452" y="4915217"/>
            <a:ext cx="3909701" cy="622674"/>
          </a:xfrm>
          <a:prstGeom prst="ellipse">
            <a:avLst/>
          </a:prstGeom>
          <a:solidFill>
            <a:sysClr val="windowText" lastClr="000000">
              <a:lumMod val="50000"/>
              <a:lumOff val="50000"/>
              <a:alpha val="37000"/>
            </a:sysClr>
          </a:solidFill>
          <a:ln w="12700" cap="flat" cmpd="sng" algn="ctr">
            <a:noFill/>
            <a:prstDash val="solid"/>
            <a:miter lim="800000"/>
          </a:ln>
          <a:effectLst>
            <a:glow>
              <a:srgbClr val="549E39">
                <a:alpha val="40000"/>
              </a:srgbClr>
            </a:glow>
            <a:softEdge rad="355600"/>
          </a:effectLst>
        </p:spPr>
        <p:txBody>
          <a:bodyPr anchor="ctr"/>
          <a:lstStyle/>
          <a:p>
            <a:pPr algn="ctr" eaLnBrk="1" fontAlgn="auto" hangingPunct="1">
              <a:spcBef>
                <a:spcPts val="0"/>
              </a:spcBef>
              <a:spcAft>
                <a:spcPts val="0"/>
              </a:spcAft>
              <a:defRPr/>
            </a:pPr>
            <a:endParaRPr lang="it-IT" sz="1800" kern="0">
              <a:solidFill>
                <a:sysClr val="windowText" lastClr="000000"/>
              </a:solidFill>
              <a:latin typeface="Calibri"/>
            </a:endParaRPr>
          </a:p>
        </p:txBody>
      </p:sp>
      <p:sp>
        <p:nvSpPr>
          <p:cNvPr id="25" name="CasellaDiTesto 24">
            <a:extLst>
              <a:ext uri="{FF2B5EF4-FFF2-40B4-BE49-F238E27FC236}">
                <a16:creationId xmlns:a16="http://schemas.microsoft.com/office/drawing/2014/main" id="{5B6144AC-4623-22F6-9B7B-554478C645FB}"/>
              </a:ext>
            </a:extLst>
          </p:cNvPr>
          <p:cNvSpPr txBox="1"/>
          <p:nvPr/>
        </p:nvSpPr>
        <p:spPr>
          <a:xfrm>
            <a:off x="4546600" y="2820988"/>
            <a:ext cx="2332038" cy="660400"/>
          </a:xfrm>
          <a:prstGeom prst="rect">
            <a:avLst/>
          </a:prstGeom>
          <a:noFill/>
        </p:spPr>
        <p:txBody>
          <a:bodyPr>
            <a:spAutoFit/>
          </a:bodyPr>
          <a:lstStyle/>
          <a:p>
            <a:pPr algn="ctr" eaLnBrk="1" fontAlgn="auto" hangingPunct="1">
              <a:spcBef>
                <a:spcPts val="0"/>
              </a:spcBef>
              <a:spcAft>
                <a:spcPts val="0"/>
              </a:spcAft>
              <a:defRPr/>
            </a:pPr>
            <a:r>
              <a:rPr lang="it-IT" sz="6000" kern="0">
                <a:solidFill>
                  <a:prstClr val="white"/>
                </a:solidFill>
                <a:latin typeface="Bebas Neue Regular" panose="020B0606020202050201" pitchFamily="34" charset="0"/>
              </a:rPr>
              <a:t>STRUMENTI</a:t>
            </a:r>
          </a:p>
        </p:txBody>
      </p:sp>
      <p:graphicFrame>
        <p:nvGraphicFramePr>
          <p:cNvPr id="26" name="Grafico 25">
            <a:extLst>
              <a:ext uri="{FF2B5EF4-FFF2-40B4-BE49-F238E27FC236}">
                <a16:creationId xmlns:a16="http://schemas.microsoft.com/office/drawing/2014/main" id="{465A990B-08E9-1336-ACC4-B9597C83C7AF}"/>
              </a:ext>
            </a:extLst>
          </p:cNvPr>
          <p:cNvGraphicFramePr>
            <a:graphicFrameLocks/>
          </p:cNvGraphicFramePr>
          <p:nvPr/>
        </p:nvGraphicFramePr>
        <p:xfrm>
          <a:off x="2460843" y="1181100"/>
          <a:ext cx="6477000" cy="4851400"/>
        </p:xfrm>
        <a:graphic>
          <a:graphicData uri="http://schemas.openxmlformats.org/drawingml/2006/chart">
            <c:chart xmlns:c="http://schemas.openxmlformats.org/drawingml/2006/chart" xmlns:r="http://schemas.openxmlformats.org/officeDocument/2006/relationships" r:id="rId2"/>
          </a:graphicData>
        </a:graphic>
      </p:graphicFrame>
      <p:sp>
        <p:nvSpPr>
          <p:cNvPr id="12297" name="TextBox 14">
            <a:extLst>
              <a:ext uri="{FF2B5EF4-FFF2-40B4-BE49-F238E27FC236}">
                <a16:creationId xmlns:a16="http://schemas.microsoft.com/office/drawing/2014/main" id="{87A225A9-1813-2551-0FF9-C5AE087FB9B2}"/>
              </a:ext>
            </a:extLst>
          </p:cNvPr>
          <p:cNvSpPr txBox="1">
            <a:spLocks noChangeArrowheads="1"/>
          </p:cNvSpPr>
          <p:nvPr/>
        </p:nvSpPr>
        <p:spPr bwMode="auto">
          <a:xfrm>
            <a:off x="7010400" y="757238"/>
            <a:ext cx="3559175"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spAutoFit/>
          </a:bodyPr>
          <a:lstStyle>
            <a:lvl1pPr marL="266700" indent="-266700">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r>
              <a:rPr lang="nl-NL" altLang="it-IT" sz="1800" b="1">
                <a:solidFill>
                  <a:srgbClr val="006600"/>
                </a:solidFill>
                <a:latin typeface="Century Gothic" panose="020B0502020202020204" pitchFamily="34" charset="0"/>
                <a:cs typeface="Calibri" panose="020F0502020204030204" pitchFamily="34" charset="0"/>
              </a:rPr>
              <a:t>    CENTRALE DI ACQUISTO / SOGGETTO AGGREGATORE</a:t>
            </a:r>
          </a:p>
        </p:txBody>
      </p:sp>
      <p:sp>
        <p:nvSpPr>
          <p:cNvPr id="12298" name="TextBox 14">
            <a:extLst>
              <a:ext uri="{FF2B5EF4-FFF2-40B4-BE49-F238E27FC236}">
                <a16:creationId xmlns:a16="http://schemas.microsoft.com/office/drawing/2014/main" id="{6539116B-F879-0577-B4C7-91B8B8FC05E3}"/>
              </a:ext>
            </a:extLst>
          </p:cNvPr>
          <p:cNvSpPr txBox="1">
            <a:spLocks noChangeArrowheads="1"/>
          </p:cNvSpPr>
          <p:nvPr/>
        </p:nvSpPr>
        <p:spPr bwMode="auto">
          <a:xfrm>
            <a:off x="8462963" y="2784475"/>
            <a:ext cx="3281362"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r>
              <a:rPr lang="nl-NL" altLang="it-IT" sz="1800" b="1">
                <a:solidFill>
                  <a:srgbClr val="006600"/>
                </a:solidFill>
                <a:latin typeface="Century Gothic" panose="020B0502020202020204" pitchFamily="34" charset="0"/>
                <a:cs typeface="Calibri" panose="020F0502020204030204" pitchFamily="34" charset="0"/>
              </a:rPr>
              <a:t>CENTRALE DI COMMITTENZA</a:t>
            </a:r>
          </a:p>
        </p:txBody>
      </p:sp>
      <p:sp>
        <p:nvSpPr>
          <p:cNvPr id="12299" name="TextBox 14">
            <a:extLst>
              <a:ext uri="{FF2B5EF4-FFF2-40B4-BE49-F238E27FC236}">
                <a16:creationId xmlns:a16="http://schemas.microsoft.com/office/drawing/2014/main" id="{3738AB3E-C658-69B7-CC05-556FA922752F}"/>
              </a:ext>
            </a:extLst>
          </p:cNvPr>
          <p:cNvSpPr txBox="1">
            <a:spLocks noChangeArrowheads="1"/>
          </p:cNvSpPr>
          <p:nvPr/>
        </p:nvSpPr>
        <p:spPr bwMode="auto">
          <a:xfrm>
            <a:off x="7815263" y="5032375"/>
            <a:ext cx="4389437"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r>
              <a:rPr lang="nl-NL" altLang="it-IT" sz="1800" b="1">
                <a:solidFill>
                  <a:srgbClr val="006600"/>
                </a:solidFill>
                <a:latin typeface="Century Gothic" panose="020B0502020202020204" pitchFamily="34" charset="0"/>
                <a:cs typeface="Calibri" panose="020F0502020204030204" pitchFamily="34" charset="0"/>
              </a:rPr>
              <a:t>PNRR E LAVORI PUBBLICI</a:t>
            </a:r>
          </a:p>
        </p:txBody>
      </p:sp>
      <p:grpSp>
        <p:nvGrpSpPr>
          <p:cNvPr id="12300" name="Gruppo 18">
            <a:extLst>
              <a:ext uri="{FF2B5EF4-FFF2-40B4-BE49-F238E27FC236}">
                <a16:creationId xmlns:a16="http://schemas.microsoft.com/office/drawing/2014/main" id="{857FE6B8-E7F2-7C5A-F5E6-848E16E42412}"/>
              </a:ext>
            </a:extLst>
          </p:cNvPr>
          <p:cNvGrpSpPr>
            <a:grpSpLocks/>
          </p:cNvGrpSpPr>
          <p:nvPr/>
        </p:nvGrpSpPr>
        <p:grpSpPr bwMode="auto">
          <a:xfrm>
            <a:off x="5157788" y="1236663"/>
            <a:ext cx="1036637" cy="971550"/>
            <a:chOff x="6815274" y="1551686"/>
            <a:chExt cx="964788" cy="931646"/>
          </a:xfrm>
        </p:grpSpPr>
        <p:sp>
          <p:nvSpPr>
            <p:cNvPr id="31" name="Ovale 30">
              <a:extLst>
                <a:ext uri="{FF2B5EF4-FFF2-40B4-BE49-F238E27FC236}">
                  <a16:creationId xmlns:a16="http://schemas.microsoft.com/office/drawing/2014/main" id="{34364EF3-9EF7-35AE-3B36-89A6E6C906DB}"/>
                </a:ext>
              </a:extLst>
            </p:cNvPr>
            <p:cNvSpPr/>
            <p:nvPr/>
          </p:nvSpPr>
          <p:spPr>
            <a:xfrm>
              <a:off x="6815274" y="1551686"/>
              <a:ext cx="964788" cy="931646"/>
            </a:xfrm>
            <a:prstGeom prst="ellipse">
              <a:avLst/>
            </a:prstGeom>
            <a:solidFill>
              <a:srgbClr val="3AB03A"/>
            </a:solidFill>
            <a:ln w="28575" cap="flat" cmpd="sng" algn="ctr">
              <a:solidFill>
                <a:sysClr val="window" lastClr="FFFFFF"/>
              </a:solidFill>
              <a:prstDash val="solid"/>
              <a:miter lim="800000"/>
            </a:ln>
            <a:effectLst/>
          </p:spPr>
          <p:txBody>
            <a:bodyPr anchor="ctr"/>
            <a:lstStyle/>
            <a:p>
              <a:pPr algn="ctr" eaLnBrk="1" fontAlgn="auto" hangingPunct="1">
                <a:spcBef>
                  <a:spcPts val="0"/>
                </a:spcBef>
                <a:spcAft>
                  <a:spcPts val="0"/>
                </a:spcAft>
                <a:defRPr/>
              </a:pPr>
              <a:endParaRPr lang="it-IT" sz="1800" kern="0" dirty="0">
                <a:solidFill>
                  <a:sysClr val="windowText" lastClr="000000"/>
                </a:solidFill>
                <a:latin typeface="Calibri"/>
              </a:endParaRPr>
            </a:p>
          </p:txBody>
        </p:sp>
        <p:pic>
          <p:nvPicPr>
            <p:cNvPr id="12328" name="Picture 7">
              <a:extLst>
                <a:ext uri="{FF2B5EF4-FFF2-40B4-BE49-F238E27FC236}">
                  <a16:creationId xmlns:a16="http://schemas.microsoft.com/office/drawing/2014/main" id="{AF7A1E0D-C888-9035-BC7F-42DE36D54F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6979798" y="1559638"/>
              <a:ext cx="623223" cy="287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301" name="Gruppo 31">
            <a:extLst>
              <a:ext uri="{FF2B5EF4-FFF2-40B4-BE49-F238E27FC236}">
                <a16:creationId xmlns:a16="http://schemas.microsoft.com/office/drawing/2014/main" id="{E8539DE9-E282-5EC6-12F1-81CA5794B7B9}"/>
              </a:ext>
            </a:extLst>
          </p:cNvPr>
          <p:cNvGrpSpPr>
            <a:grpSpLocks/>
          </p:cNvGrpSpPr>
          <p:nvPr/>
        </p:nvGrpSpPr>
        <p:grpSpPr bwMode="auto">
          <a:xfrm>
            <a:off x="7023100" y="2614613"/>
            <a:ext cx="1036638" cy="971550"/>
            <a:chOff x="6815274" y="1551686"/>
            <a:chExt cx="964788" cy="931646"/>
          </a:xfrm>
        </p:grpSpPr>
        <p:sp>
          <p:nvSpPr>
            <p:cNvPr id="35" name="Ovale 34">
              <a:extLst>
                <a:ext uri="{FF2B5EF4-FFF2-40B4-BE49-F238E27FC236}">
                  <a16:creationId xmlns:a16="http://schemas.microsoft.com/office/drawing/2014/main" id="{23D5F051-A2FE-8968-A647-AF12D6518926}"/>
                </a:ext>
              </a:extLst>
            </p:cNvPr>
            <p:cNvSpPr/>
            <p:nvPr/>
          </p:nvSpPr>
          <p:spPr>
            <a:xfrm>
              <a:off x="6815274" y="1551686"/>
              <a:ext cx="964788" cy="931646"/>
            </a:xfrm>
            <a:prstGeom prst="ellipse">
              <a:avLst/>
            </a:prstGeom>
            <a:solidFill>
              <a:srgbClr val="004C00"/>
            </a:solidFill>
            <a:ln w="28575" cap="flat" cmpd="sng" algn="ctr">
              <a:solidFill>
                <a:sysClr val="window" lastClr="FFFFFF"/>
              </a:solidFill>
              <a:prstDash val="solid"/>
              <a:miter lim="800000"/>
            </a:ln>
            <a:effectLst/>
          </p:spPr>
          <p:txBody>
            <a:bodyPr anchor="ctr"/>
            <a:lstStyle/>
            <a:p>
              <a:pPr algn="ctr" eaLnBrk="1" fontAlgn="auto" hangingPunct="1">
                <a:spcBef>
                  <a:spcPts val="0"/>
                </a:spcBef>
                <a:spcAft>
                  <a:spcPts val="0"/>
                </a:spcAft>
                <a:defRPr/>
              </a:pPr>
              <a:endParaRPr lang="it-IT" sz="1800" kern="0" dirty="0">
                <a:solidFill>
                  <a:sysClr val="windowText" lastClr="000000"/>
                </a:solidFill>
                <a:latin typeface="Calibri"/>
              </a:endParaRPr>
            </a:p>
          </p:txBody>
        </p:sp>
        <p:pic>
          <p:nvPicPr>
            <p:cNvPr id="12326" name="Picture 7">
              <a:extLst>
                <a:ext uri="{FF2B5EF4-FFF2-40B4-BE49-F238E27FC236}">
                  <a16:creationId xmlns:a16="http://schemas.microsoft.com/office/drawing/2014/main" id="{1E6CB1E3-C52A-6652-F814-251169FEC7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6979798" y="1559638"/>
              <a:ext cx="623223" cy="287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302" name="Gruppo 34">
            <a:extLst>
              <a:ext uri="{FF2B5EF4-FFF2-40B4-BE49-F238E27FC236}">
                <a16:creationId xmlns:a16="http://schemas.microsoft.com/office/drawing/2014/main" id="{AB1A5D75-1230-42F2-C604-0FBD70FADAB9}"/>
              </a:ext>
            </a:extLst>
          </p:cNvPr>
          <p:cNvGrpSpPr>
            <a:grpSpLocks/>
          </p:cNvGrpSpPr>
          <p:nvPr/>
        </p:nvGrpSpPr>
        <p:grpSpPr bwMode="auto">
          <a:xfrm>
            <a:off x="6392863" y="4618038"/>
            <a:ext cx="1036637" cy="973137"/>
            <a:chOff x="6815274" y="1551686"/>
            <a:chExt cx="964788" cy="931646"/>
          </a:xfrm>
        </p:grpSpPr>
        <p:sp>
          <p:nvSpPr>
            <p:cNvPr id="39" name="Ovale 38">
              <a:extLst>
                <a:ext uri="{FF2B5EF4-FFF2-40B4-BE49-F238E27FC236}">
                  <a16:creationId xmlns:a16="http://schemas.microsoft.com/office/drawing/2014/main" id="{3B8DD72D-40A8-7053-D180-EEB45AB24D85}"/>
                </a:ext>
              </a:extLst>
            </p:cNvPr>
            <p:cNvSpPr/>
            <p:nvPr/>
          </p:nvSpPr>
          <p:spPr>
            <a:xfrm>
              <a:off x="6815274" y="1551686"/>
              <a:ext cx="964788" cy="931646"/>
            </a:xfrm>
            <a:prstGeom prst="ellipse">
              <a:avLst/>
            </a:prstGeom>
            <a:solidFill>
              <a:srgbClr val="006600"/>
            </a:solidFill>
            <a:ln w="28575" cap="flat" cmpd="sng" algn="ctr">
              <a:solidFill>
                <a:sysClr val="window" lastClr="FFFFFF"/>
              </a:solidFill>
              <a:prstDash val="solid"/>
              <a:miter lim="800000"/>
            </a:ln>
            <a:effectLst/>
          </p:spPr>
          <p:txBody>
            <a:bodyPr anchor="ctr"/>
            <a:lstStyle/>
            <a:p>
              <a:pPr algn="ctr" eaLnBrk="1" fontAlgn="auto" hangingPunct="1">
                <a:spcBef>
                  <a:spcPts val="0"/>
                </a:spcBef>
                <a:spcAft>
                  <a:spcPts val="0"/>
                </a:spcAft>
                <a:defRPr/>
              </a:pPr>
              <a:endParaRPr lang="it-IT" sz="1800" kern="0" dirty="0">
                <a:solidFill>
                  <a:sysClr val="windowText" lastClr="000000"/>
                </a:solidFill>
                <a:latin typeface="Calibri"/>
              </a:endParaRPr>
            </a:p>
          </p:txBody>
        </p:sp>
        <p:pic>
          <p:nvPicPr>
            <p:cNvPr id="12324" name="Picture 7">
              <a:extLst>
                <a:ext uri="{FF2B5EF4-FFF2-40B4-BE49-F238E27FC236}">
                  <a16:creationId xmlns:a16="http://schemas.microsoft.com/office/drawing/2014/main" id="{0D93D382-715A-D69D-7C62-64036739BA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6979798" y="1559638"/>
              <a:ext cx="623223" cy="287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303" name="Gruppo 38">
            <a:extLst>
              <a:ext uri="{FF2B5EF4-FFF2-40B4-BE49-F238E27FC236}">
                <a16:creationId xmlns:a16="http://schemas.microsoft.com/office/drawing/2014/main" id="{9A7FD788-38EE-93A3-D26F-4F138BEF3DCB}"/>
              </a:ext>
            </a:extLst>
          </p:cNvPr>
          <p:cNvGrpSpPr>
            <a:grpSpLocks/>
          </p:cNvGrpSpPr>
          <p:nvPr/>
        </p:nvGrpSpPr>
        <p:grpSpPr bwMode="auto">
          <a:xfrm>
            <a:off x="4000500" y="4635500"/>
            <a:ext cx="1036638" cy="971550"/>
            <a:chOff x="6815274" y="1551686"/>
            <a:chExt cx="964788" cy="931646"/>
          </a:xfrm>
        </p:grpSpPr>
        <p:sp>
          <p:nvSpPr>
            <p:cNvPr id="42" name="Ovale 41">
              <a:extLst>
                <a:ext uri="{FF2B5EF4-FFF2-40B4-BE49-F238E27FC236}">
                  <a16:creationId xmlns:a16="http://schemas.microsoft.com/office/drawing/2014/main" id="{7CFBFB4F-03F4-72DF-45D6-3823C1848E0D}"/>
                </a:ext>
              </a:extLst>
            </p:cNvPr>
            <p:cNvSpPr/>
            <p:nvPr/>
          </p:nvSpPr>
          <p:spPr>
            <a:xfrm>
              <a:off x="6815274" y="1551686"/>
              <a:ext cx="964788" cy="931646"/>
            </a:xfrm>
            <a:prstGeom prst="ellipse">
              <a:avLst/>
            </a:prstGeom>
            <a:solidFill>
              <a:srgbClr val="008000"/>
            </a:solidFill>
            <a:ln w="28575" cap="flat" cmpd="sng" algn="ctr">
              <a:solidFill>
                <a:sysClr val="window" lastClr="FFFFFF"/>
              </a:solidFill>
              <a:prstDash val="solid"/>
              <a:miter lim="800000"/>
            </a:ln>
            <a:effectLst/>
          </p:spPr>
          <p:txBody>
            <a:bodyPr anchor="ctr"/>
            <a:lstStyle/>
            <a:p>
              <a:pPr algn="ctr" eaLnBrk="1" fontAlgn="auto" hangingPunct="1">
                <a:spcBef>
                  <a:spcPts val="0"/>
                </a:spcBef>
                <a:spcAft>
                  <a:spcPts val="0"/>
                </a:spcAft>
                <a:defRPr/>
              </a:pPr>
              <a:endParaRPr lang="it-IT" sz="1800" kern="0" dirty="0">
                <a:solidFill>
                  <a:sysClr val="windowText" lastClr="000000"/>
                </a:solidFill>
                <a:latin typeface="Calibri"/>
              </a:endParaRPr>
            </a:p>
          </p:txBody>
        </p:sp>
        <p:pic>
          <p:nvPicPr>
            <p:cNvPr id="12322" name="Picture 7">
              <a:extLst>
                <a:ext uri="{FF2B5EF4-FFF2-40B4-BE49-F238E27FC236}">
                  <a16:creationId xmlns:a16="http://schemas.microsoft.com/office/drawing/2014/main" id="{8528BACC-0D16-6FE8-C8C4-BCFD296C14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6979798" y="1559638"/>
              <a:ext cx="623223" cy="287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4" name="Immagine 43">
            <a:extLst>
              <a:ext uri="{FF2B5EF4-FFF2-40B4-BE49-F238E27FC236}">
                <a16:creationId xmlns:a16="http://schemas.microsoft.com/office/drawing/2014/main" id="{8E379A46-F307-D804-676D-C3FA75C8EB67}"/>
              </a:ext>
            </a:extLst>
          </p:cNvPr>
          <p:cNvPicPr/>
          <p:nvPr/>
        </p:nvPicPr>
        <p:blipFill>
          <a:blip r:embed="rId4">
            <a:duotone>
              <a:srgbClr val="FFC000">
                <a:shade val="45000"/>
                <a:satMod val="135000"/>
              </a:srgbClr>
              <a:prstClr val="white"/>
            </a:duotone>
          </a:blip>
          <a:stretch>
            <a:fillRect/>
          </a:stretch>
        </p:blipFill>
        <p:spPr>
          <a:xfrm>
            <a:off x="7361753" y="2892275"/>
            <a:ext cx="432000" cy="395823"/>
          </a:xfrm>
          <a:prstGeom prst="rect">
            <a:avLst/>
          </a:prstGeom>
        </p:spPr>
      </p:pic>
      <p:sp>
        <p:nvSpPr>
          <p:cNvPr id="12305" name="TextBox 14">
            <a:extLst>
              <a:ext uri="{FF2B5EF4-FFF2-40B4-BE49-F238E27FC236}">
                <a16:creationId xmlns:a16="http://schemas.microsoft.com/office/drawing/2014/main" id="{E3227853-A876-D12C-15F5-BF4B50AA84A1}"/>
              </a:ext>
            </a:extLst>
          </p:cNvPr>
          <p:cNvSpPr txBox="1">
            <a:spLocks noChangeArrowheads="1"/>
          </p:cNvSpPr>
          <p:nvPr/>
        </p:nvSpPr>
        <p:spPr bwMode="auto">
          <a:xfrm>
            <a:off x="754063" y="1541463"/>
            <a:ext cx="2962275"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r>
              <a:rPr lang="nl-NL" altLang="it-IT" sz="1800" b="1">
                <a:solidFill>
                  <a:srgbClr val="006600"/>
                </a:solidFill>
                <a:latin typeface="Century Gothic" panose="020B0502020202020204" pitchFamily="34" charset="0"/>
                <a:cs typeface="Calibri" panose="020F0502020204030204" pitchFamily="34" charset="0"/>
              </a:rPr>
              <a:t>DEMATERIALIZZAZIONE DEGLI ACQUISTI</a:t>
            </a:r>
          </a:p>
        </p:txBody>
      </p:sp>
      <p:pic>
        <p:nvPicPr>
          <p:cNvPr id="46" name="Immagine 45">
            <a:extLst>
              <a:ext uri="{FF2B5EF4-FFF2-40B4-BE49-F238E27FC236}">
                <a16:creationId xmlns:a16="http://schemas.microsoft.com/office/drawing/2014/main" id="{497A04AC-D16B-B389-ED58-2FCD1FB3FE96}"/>
              </a:ext>
            </a:extLst>
          </p:cNvPr>
          <p:cNvPicPr>
            <a:picLocks noChangeAspect="1"/>
          </p:cNvPicPr>
          <p:nvPr/>
        </p:nvPicPr>
        <p:blipFill rotWithShape="1">
          <a:blip r:embed="rId5">
            <a:duotone>
              <a:schemeClr val="accent1">
                <a:shade val="45000"/>
                <a:satMod val="135000"/>
              </a:schemeClr>
              <a:prstClr val="white"/>
            </a:duotone>
          </a:blip>
          <a:srcRect b="37998"/>
          <a:stretch/>
        </p:blipFill>
        <p:spPr>
          <a:xfrm>
            <a:off x="4186436" y="5024457"/>
            <a:ext cx="669642" cy="415192"/>
          </a:xfrm>
          <a:prstGeom prst="rect">
            <a:avLst/>
          </a:prstGeom>
        </p:spPr>
      </p:pic>
      <p:sp>
        <p:nvSpPr>
          <p:cNvPr id="12307" name="TextBox 14">
            <a:extLst>
              <a:ext uri="{FF2B5EF4-FFF2-40B4-BE49-F238E27FC236}">
                <a16:creationId xmlns:a16="http://schemas.microsoft.com/office/drawing/2014/main" id="{179CDB21-FC11-FE38-2CDC-5485971A749F}"/>
              </a:ext>
            </a:extLst>
          </p:cNvPr>
          <p:cNvSpPr txBox="1">
            <a:spLocks noChangeArrowheads="1"/>
          </p:cNvSpPr>
          <p:nvPr/>
        </p:nvSpPr>
        <p:spPr bwMode="auto">
          <a:xfrm>
            <a:off x="754063" y="4443413"/>
            <a:ext cx="296227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eaLnBrk="1" hangingPunct="1"/>
            <a:r>
              <a:rPr lang="nl-NL" altLang="it-IT" sz="1800" b="1">
                <a:solidFill>
                  <a:srgbClr val="006600"/>
                </a:solidFill>
                <a:latin typeface="Century Gothic" panose="020B0502020202020204" pitchFamily="34" charset="0"/>
                <a:cs typeface="Calibri" panose="020F0502020204030204" pitchFamily="34" charset="0"/>
              </a:rPr>
              <a:t>SVILUPPO </a:t>
            </a:r>
            <a:br>
              <a:rPr lang="nl-NL" altLang="it-IT" sz="1800" b="1">
                <a:solidFill>
                  <a:srgbClr val="006600"/>
                </a:solidFill>
                <a:latin typeface="Century Gothic" panose="020B0502020202020204" pitchFamily="34" charset="0"/>
                <a:cs typeface="Calibri" panose="020F0502020204030204" pitchFamily="34" charset="0"/>
              </a:rPr>
            </a:br>
            <a:r>
              <a:rPr lang="nl-NL" altLang="it-IT" sz="1800" b="1">
                <a:solidFill>
                  <a:srgbClr val="006600"/>
                </a:solidFill>
                <a:latin typeface="Century Gothic" panose="020B0502020202020204" pitchFamily="34" charset="0"/>
                <a:cs typeface="Calibri" panose="020F0502020204030204" pitchFamily="34" charset="0"/>
              </a:rPr>
              <a:t>DELL’E-PROCUREMENT</a:t>
            </a:r>
          </a:p>
        </p:txBody>
      </p:sp>
      <p:sp>
        <p:nvSpPr>
          <p:cNvPr id="12308" name="Text Box 11">
            <a:extLst>
              <a:ext uri="{FF2B5EF4-FFF2-40B4-BE49-F238E27FC236}">
                <a16:creationId xmlns:a16="http://schemas.microsoft.com/office/drawing/2014/main" id="{64C51EDC-0179-B3A9-A359-B0B54EB0DA63}"/>
              </a:ext>
            </a:extLst>
          </p:cNvPr>
          <p:cNvSpPr txBox="1">
            <a:spLocks noChangeArrowheads="1"/>
          </p:cNvSpPr>
          <p:nvPr/>
        </p:nvSpPr>
        <p:spPr bwMode="auto">
          <a:xfrm>
            <a:off x="8462963" y="3178175"/>
            <a:ext cx="3465512" cy="276225"/>
          </a:xfrm>
          <a:prstGeom prst="rect">
            <a:avLst/>
          </a:prstGeom>
          <a:solidFill>
            <a:schemeClr val="bg1">
              <a:alpha val="67058"/>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000">
                <a:solidFill>
                  <a:schemeClr val="tx1"/>
                </a:solidFill>
                <a:latin typeface="Arial" panose="020B0604020202020204" pitchFamily="34" charset="0"/>
              </a:defRPr>
            </a:lvl1pPr>
            <a:lvl2pPr>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marL="0" lvl="1">
              <a:spcBef>
                <a:spcPct val="50000"/>
              </a:spcBef>
              <a:buClr>
                <a:srgbClr val="A50021"/>
              </a:buClr>
            </a:pPr>
            <a:endParaRPr lang="it-IT" altLang="it-IT" sz="1200">
              <a:latin typeface="Century Gothic" panose="020B0502020202020204" pitchFamily="34" charset="0"/>
              <a:cs typeface="Arial" panose="020B0604020202020204" pitchFamily="34" charset="0"/>
            </a:endParaRPr>
          </a:p>
        </p:txBody>
      </p:sp>
      <p:sp>
        <p:nvSpPr>
          <p:cNvPr id="12309" name="Text Box 11">
            <a:extLst>
              <a:ext uri="{FF2B5EF4-FFF2-40B4-BE49-F238E27FC236}">
                <a16:creationId xmlns:a16="http://schemas.microsoft.com/office/drawing/2014/main" id="{D46F0CA6-F715-BD04-DCAA-1A8DC1DE85EA}"/>
              </a:ext>
            </a:extLst>
          </p:cNvPr>
          <p:cNvSpPr txBox="1">
            <a:spLocks noChangeArrowheads="1"/>
          </p:cNvSpPr>
          <p:nvPr/>
        </p:nvSpPr>
        <p:spPr bwMode="auto">
          <a:xfrm>
            <a:off x="7777163" y="5427663"/>
            <a:ext cx="3652837" cy="922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1000">
                <a:solidFill>
                  <a:schemeClr val="tx1"/>
                </a:solidFill>
                <a:latin typeface="Arial" panose="020B0604020202020204" pitchFamily="34" charset="0"/>
              </a:defRPr>
            </a:lvl1pPr>
            <a:lvl2pPr>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marL="0" lvl="1">
              <a:spcBef>
                <a:spcPct val="50000"/>
              </a:spcBef>
              <a:buClr>
                <a:srgbClr val="A50021"/>
              </a:buClr>
            </a:pPr>
            <a:r>
              <a:rPr lang="it-IT" altLang="it-IT" sz="1200">
                <a:latin typeface="Century Gothic" panose="020B0502020202020204" pitchFamily="34" charset="0"/>
                <a:cs typeface="Arial" panose="020B0604020202020204" pitchFamily="34" charset="0"/>
              </a:rPr>
              <a:t>Gestione degli appalti per la realizzazione degli interventi del PNRR</a:t>
            </a:r>
          </a:p>
          <a:p>
            <a:pPr marL="0" lvl="1">
              <a:spcBef>
                <a:spcPct val="50000"/>
              </a:spcBef>
              <a:buClr>
                <a:srgbClr val="A50021"/>
              </a:buClr>
            </a:pPr>
            <a:r>
              <a:rPr lang="it-IT" altLang="it-IT" sz="1200">
                <a:latin typeface="Century Gothic" panose="020B0502020202020204" pitchFamily="34" charset="0"/>
                <a:cs typeface="Arial" panose="020B0604020202020204" pitchFamily="34" charset="0"/>
              </a:rPr>
              <a:t>Procedure di affidamento di lavori pubblici (in corso di implementazione)</a:t>
            </a:r>
          </a:p>
        </p:txBody>
      </p:sp>
      <p:sp>
        <p:nvSpPr>
          <p:cNvPr id="12310" name="Text Box 11">
            <a:extLst>
              <a:ext uri="{FF2B5EF4-FFF2-40B4-BE49-F238E27FC236}">
                <a16:creationId xmlns:a16="http://schemas.microsoft.com/office/drawing/2014/main" id="{4FA5A15B-1A81-2F15-875B-BE201E74ADF0}"/>
              </a:ext>
            </a:extLst>
          </p:cNvPr>
          <p:cNvSpPr txBox="1">
            <a:spLocks noChangeArrowheads="1"/>
          </p:cNvSpPr>
          <p:nvPr/>
        </p:nvSpPr>
        <p:spPr bwMode="auto">
          <a:xfrm>
            <a:off x="754063" y="5070475"/>
            <a:ext cx="2836862"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1000">
                <a:solidFill>
                  <a:schemeClr val="tx1"/>
                </a:solidFill>
                <a:latin typeface="Arial" panose="020B0604020202020204" pitchFamily="34" charset="0"/>
              </a:defRPr>
            </a:lvl1pPr>
            <a:lvl2pPr>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marL="0" lvl="1">
              <a:spcBef>
                <a:spcPct val="50000"/>
              </a:spcBef>
              <a:buClr>
                <a:srgbClr val="A50021"/>
              </a:buClr>
            </a:pPr>
            <a:r>
              <a:rPr lang="it-IT" altLang="it-IT" sz="1200">
                <a:latin typeface="Century Gothic" panose="020B0502020202020204" pitchFamily="34" charset="0"/>
                <a:cs typeface="Arial" panose="020B0604020202020204" pitchFamily="34" charset="0"/>
              </a:rPr>
              <a:t>Gestione e promozione del sistema di e-procurement regionale (SATER)</a:t>
            </a:r>
          </a:p>
          <a:p>
            <a:pPr marL="0" lvl="1">
              <a:spcBef>
                <a:spcPct val="50000"/>
              </a:spcBef>
              <a:buClr>
                <a:srgbClr val="A50021"/>
              </a:buClr>
            </a:pPr>
            <a:r>
              <a:rPr lang="it-IT" altLang="it-IT" sz="1200">
                <a:latin typeface="Century Gothic" panose="020B0502020202020204" pitchFamily="34" charset="0"/>
                <a:cs typeface="Arial" panose="020B0604020202020204" pitchFamily="34" charset="0"/>
              </a:rPr>
              <a:t>Mercato elettronico regionale (MERER)</a:t>
            </a:r>
          </a:p>
          <a:p>
            <a:pPr marL="0" lvl="1">
              <a:spcBef>
                <a:spcPct val="50000"/>
              </a:spcBef>
              <a:buClr>
                <a:srgbClr val="A50021"/>
              </a:buClr>
            </a:pPr>
            <a:r>
              <a:rPr lang="it-IT" altLang="it-IT" sz="1200">
                <a:latin typeface="Century Gothic" panose="020B0502020202020204" pitchFamily="34" charset="0"/>
                <a:cs typeface="Arial" panose="020B0604020202020204" pitchFamily="34" charset="0"/>
              </a:rPr>
              <a:t>Utilizzo autonomo della piattaforma da parte degli enti del territorio</a:t>
            </a:r>
          </a:p>
        </p:txBody>
      </p:sp>
      <p:sp>
        <p:nvSpPr>
          <p:cNvPr id="12311" name="Text Box 11">
            <a:extLst>
              <a:ext uri="{FF2B5EF4-FFF2-40B4-BE49-F238E27FC236}">
                <a16:creationId xmlns:a16="http://schemas.microsoft.com/office/drawing/2014/main" id="{64490675-8B24-1DD7-7CE9-6E837AC0705F}"/>
              </a:ext>
            </a:extLst>
          </p:cNvPr>
          <p:cNvSpPr txBox="1">
            <a:spLocks noChangeArrowheads="1"/>
          </p:cNvSpPr>
          <p:nvPr/>
        </p:nvSpPr>
        <p:spPr bwMode="auto">
          <a:xfrm>
            <a:off x="754063" y="2225675"/>
            <a:ext cx="2771775" cy="923925"/>
          </a:xfrm>
          <a:prstGeom prst="rect">
            <a:avLst/>
          </a:prstGeom>
          <a:solidFill>
            <a:schemeClr val="bg1">
              <a:alpha val="67058"/>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000">
                <a:solidFill>
                  <a:schemeClr val="tx1"/>
                </a:solidFill>
                <a:latin typeface="Arial" panose="020B0604020202020204" pitchFamily="34" charset="0"/>
              </a:defRPr>
            </a:lvl1pPr>
            <a:lvl2pPr>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marL="0" lvl="1">
              <a:spcBef>
                <a:spcPct val="50000"/>
              </a:spcBef>
              <a:buClr>
                <a:srgbClr val="A50021"/>
              </a:buClr>
            </a:pPr>
            <a:r>
              <a:rPr lang="it-IT" altLang="it-IT" sz="1200">
                <a:latin typeface="Century Gothic" panose="020B0502020202020204" pitchFamily="34" charset="0"/>
                <a:cs typeface="Arial" panose="020B0604020202020204" pitchFamily="34" charset="0"/>
              </a:rPr>
              <a:t>Gestione del nodo telematico di interscambio (NoTI-ER)</a:t>
            </a:r>
          </a:p>
          <a:p>
            <a:pPr marL="0" lvl="1">
              <a:spcBef>
                <a:spcPct val="50000"/>
              </a:spcBef>
              <a:buClr>
                <a:srgbClr val="A50021"/>
              </a:buClr>
            </a:pPr>
            <a:r>
              <a:rPr lang="it-IT" altLang="it-IT" sz="1200">
                <a:latin typeface="Century Gothic" panose="020B0502020202020204" pitchFamily="34" charset="0"/>
                <a:cs typeface="Arial" panose="020B0604020202020204" pitchFamily="34" charset="0"/>
              </a:rPr>
              <a:t>Promozione di strumenti di integrazione fra sistemi</a:t>
            </a:r>
          </a:p>
        </p:txBody>
      </p:sp>
      <p:grpSp>
        <p:nvGrpSpPr>
          <p:cNvPr id="12312" name="Gruppo 1">
            <a:extLst>
              <a:ext uri="{FF2B5EF4-FFF2-40B4-BE49-F238E27FC236}">
                <a16:creationId xmlns:a16="http://schemas.microsoft.com/office/drawing/2014/main" id="{08DDA957-CD4F-09E7-9EE6-0D14EA0FD70D}"/>
              </a:ext>
            </a:extLst>
          </p:cNvPr>
          <p:cNvGrpSpPr>
            <a:grpSpLocks/>
          </p:cNvGrpSpPr>
          <p:nvPr/>
        </p:nvGrpSpPr>
        <p:grpSpPr bwMode="auto">
          <a:xfrm>
            <a:off x="3378200" y="2557463"/>
            <a:ext cx="1036638" cy="973137"/>
            <a:chOff x="3559175" y="2557463"/>
            <a:chExt cx="1036638" cy="973137"/>
          </a:xfrm>
        </p:grpSpPr>
        <p:grpSp>
          <p:nvGrpSpPr>
            <p:cNvPr id="12317" name="Gruppo 43">
              <a:extLst>
                <a:ext uri="{FF2B5EF4-FFF2-40B4-BE49-F238E27FC236}">
                  <a16:creationId xmlns:a16="http://schemas.microsoft.com/office/drawing/2014/main" id="{1FE22AB4-2D74-D2F6-6865-BEDF76EC88D7}"/>
                </a:ext>
              </a:extLst>
            </p:cNvPr>
            <p:cNvGrpSpPr>
              <a:grpSpLocks/>
            </p:cNvGrpSpPr>
            <p:nvPr/>
          </p:nvGrpSpPr>
          <p:grpSpPr bwMode="auto">
            <a:xfrm>
              <a:off x="3559175" y="2557463"/>
              <a:ext cx="1036638" cy="973137"/>
              <a:chOff x="6815274" y="1551686"/>
              <a:chExt cx="964788" cy="931646"/>
            </a:xfrm>
          </p:grpSpPr>
          <p:sp>
            <p:nvSpPr>
              <p:cNvPr id="56" name="Ovale 55">
                <a:extLst>
                  <a:ext uri="{FF2B5EF4-FFF2-40B4-BE49-F238E27FC236}">
                    <a16:creationId xmlns:a16="http://schemas.microsoft.com/office/drawing/2014/main" id="{70F8B865-965E-E9B3-54DE-29B6367EF3DE}"/>
                  </a:ext>
                </a:extLst>
              </p:cNvPr>
              <p:cNvSpPr/>
              <p:nvPr/>
            </p:nvSpPr>
            <p:spPr>
              <a:xfrm>
                <a:off x="6815274" y="1551686"/>
                <a:ext cx="964788" cy="931646"/>
              </a:xfrm>
              <a:prstGeom prst="ellipse">
                <a:avLst/>
              </a:prstGeom>
              <a:solidFill>
                <a:srgbClr val="009900"/>
              </a:solidFill>
              <a:ln w="28575" cap="flat" cmpd="sng" algn="ctr">
                <a:solidFill>
                  <a:sysClr val="window" lastClr="FFFFFF"/>
                </a:solidFill>
                <a:prstDash val="solid"/>
                <a:miter lim="800000"/>
              </a:ln>
              <a:effectLst/>
            </p:spPr>
            <p:txBody>
              <a:bodyPr anchor="ctr"/>
              <a:lstStyle/>
              <a:p>
                <a:pPr algn="ctr" eaLnBrk="1" fontAlgn="auto" hangingPunct="1">
                  <a:spcBef>
                    <a:spcPts val="0"/>
                  </a:spcBef>
                  <a:spcAft>
                    <a:spcPts val="0"/>
                  </a:spcAft>
                  <a:defRPr/>
                </a:pPr>
                <a:endParaRPr lang="it-IT" sz="1800" kern="0" dirty="0">
                  <a:solidFill>
                    <a:sysClr val="windowText" lastClr="000000"/>
                  </a:solidFill>
                  <a:latin typeface="Calibri"/>
                </a:endParaRPr>
              </a:p>
            </p:txBody>
          </p:sp>
          <p:pic>
            <p:nvPicPr>
              <p:cNvPr id="12320" name="Picture 7">
                <a:extLst>
                  <a:ext uri="{FF2B5EF4-FFF2-40B4-BE49-F238E27FC236}">
                    <a16:creationId xmlns:a16="http://schemas.microsoft.com/office/drawing/2014/main" id="{3C371827-208C-5EE3-C68F-9920F63735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6979798" y="1559638"/>
                <a:ext cx="623223" cy="287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318" name="Freeform 45">
              <a:extLst>
                <a:ext uri="{FF2B5EF4-FFF2-40B4-BE49-F238E27FC236}">
                  <a16:creationId xmlns:a16="http://schemas.microsoft.com/office/drawing/2014/main" id="{DB19E650-CC83-6DE4-055C-0C05D1FA8CDB}"/>
                </a:ext>
              </a:extLst>
            </p:cNvPr>
            <p:cNvSpPr>
              <a:spLocks noEditPoints="1"/>
            </p:cNvSpPr>
            <p:nvPr/>
          </p:nvSpPr>
          <p:spPr bwMode="auto">
            <a:xfrm>
              <a:off x="3932238" y="2895600"/>
              <a:ext cx="315912" cy="379413"/>
            </a:xfrm>
            <a:custGeom>
              <a:avLst/>
              <a:gdLst>
                <a:gd name="T0" fmla="*/ 2147483646 w 234"/>
                <a:gd name="T1" fmla="*/ 2147483646 h 320"/>
                <a:gd name="T2" fmla="*/ 2147483646 w 234"/>
                <a:gd name="T3" fmla="*/ 2147483646 h 320"/>
                <a:gd name="T4" fmla="*/ 2147483646 w 234"/>
                <a:gd name="T5" fmla="*/ 2147483646 h 320"/>
                <a:gd name="T6" fmla="*/ 2147483646 w 234"/>
                <a:gd name="T7" fmla="*/ 2147483646 h 320"/>
                <a:gd name="T8" fmla="*/ 2147483646 w 234"/>
                <a:gd name="T9" fmla="*/ 2147483646 h 320"/>
                <a:gd name="T10" fmla="*/ 2147483646 w 234"/>
                <a:gd name="T11" fmla="*/ 2147483646 h 320"/>
                <a:gd name="T12" fmla="*/ 2147483646 w 234"/>
                <a:gd name="T13" fmla="*/ 2147483646 h 320"/>
                <a:gd name="T14" fmla="*/ 2147483646 w 234"/>
                <a:gd name="T15" fmla="*/ 0 h 320"/>
                <a:gd name="T16" fmla="*/ 2147483646 w 234"/>
                <a:gd name="T17" fmla="*/ 2147483646 h 320"/>
                <a:gd name="T18" fmla="*/ 2147483646 w 234"/>
                <a:gd name="T19" fmla="*/ 2147483646 h 320"/>
                <a:gd name="T20" fmla="*/ 2147483646 w 234"/>
                <a:gd name="T21" fmla="*/ 2147483646 h 320"/>
                <a:gd name="T22" fmla="*/ 2147483646 w 234"/>
                <a:gd name="T23" fmla="*/ 2147483646 h 320"/>
                <a:gd name="T24" fmla="*/ 2147483646 w 234"/>
                <a:gd name="T25" fmla="*/ 2147483646 h 320"/>
                <a:gd name="T26" fmla="*/ 2147483646 w 234"/>
                <a:gd name="T27" fmla="*/ 2147483646 h 320"/>
                <a:gd name="T28" fmla="*/ 2147483646 w 234"/>
                <a:gd name="T29" fmla="*/ 2147483646 h 320"/>
                <a:gd name="T30" fmla="*/ 2147483646 w 234"/>
                <a:gd name="T31" fmla="*/ 2147483646 h 320"/>
                <a:gd name="T32" fmla="*/ 2147483646 w 234"/>
                <a:gd name="T33" fmla="*/ 0 h 320"/>
                <a:gd name="T34" fmla="*/ 0 w 234"/>
                <a:gd name="T35" fmla="*/ 2147483646 h 320"/>
                <a:gd name="T36" fmla="*/ 2147483646 w 234"/>
                <a:gd name="T37" fmla="*/ 2147483646 h 320"/>
                <a:gd name="T38" fmla="*/ 2147483646 w 234"/>
                <a:gd name="T39" fmla="*/ 2147483646 h 320"/>
                <a:gd name="T40" fmla="*/ 2147483646 w 234"/>
                <a:gd name="T41" fmla="*/ 2147483646 h 320"/>
                <a:gd name="T42" fmla="*/ 2147483646 w 234"/>
                <a:gd name="T43" fmla="*/ 2147483646 h 320"/>
                <a:gd name="T44" fmla="*/ 2147483646 w 234"/>
                <a:gd name="T45" fmla="*/ 2147483646 h 320"/>
                <a:gd name="T46" fmla="*/ 2147483646 w 234"/>
                <a:gd name="T47" fmla="*/ 2147483646 h 320"/>
                <a:gd name="T48" fmla="*/ 2147483646 w 234"/>
                <a:gd name="T49" fmla="*/ 2147483646 h 320"/>
                <a:gd name="T50" fmla="*/ 2147483646 w 234"/>
                <a:gd name="T51" fmla="*/ 2147483646 h 320"/>
                <a:gd name="T52" fmla="*/ 2147483646 w 234"/>
                <a:gd name="T53" fmla="*/ 2147483646 h 320"/>
                <a:gd name="T54" fmla="*/ 2147483646 w 234"/>
                <a:gd name="T55" fmla="*/ 2147483646 h 320"/>
                <a:gd name="T56" fmla="*/ 2147483646 w 234"/>
                <a:gd name="T57" fmla="*/ 2147483646 h 320"/>
                <a:gd name="T58" fmla="*/ 2147483646 w 234"/>
                <a:gd name="T59" fmla="*/ 2147483646 h 320"/>
                <a:gd name="T60" fmla="*/ 2147483646 w 234"/>
                <a:gd name="T61" fmla="*/ 2147483646 h 320"/>
                <a:gd name="T62" fmla="*/ 2147483646 w 234"/>
                <a:gd name="T63" fmla="*/ 2147483646 h 320"/>
                <a:gd name="T64" fmla="*/ 2147483646 w 234"/>
                <a:gd name="T65" fmla="*/ 2147483646 h 320"/>
                <a:gd name="T66" fmla="*/ 2147483646 w 234"/>
                <a:gd name="T67" fmla="*/ 2147483646 h 320"/>
                <a:gd name="T68" fmla="*/ 2147483646 w 234"/>
                <a:gd name="T69" fmla="*/ 2147483646 h 320"/>
                <a:gd name="T70" fmla="*/ 2147483646 w 234"/>
                <a:gd name="T71" fmla="*/ 2147483646 h 320"/>
                <a:gd name="T72" fmla="*/ 2147483646 w 234"/>
                <a:gd name="T73" fmla="*/ 2147483646 h 320"/>
                <a:gd name="T74" fmla="*/ 2147483646 w 234"/>
                <a:gd name="T75" fmla="*/ 2147483646 h 320"/>
                <a:gd name="T76" fmla="*/ 2147483646 w 234"/>
                <a:gd name="T77" fmla="*/ 2147483646 h 320"/>
                <a:gd name="T78" fmla="*/ 2147483646 w 234"/>
                <a:gd name="T79" fmla="*/ 2147483646 h 320"/>
                <a:gd name="T80" fmla="*/ 2147483646 w 234"/>
                <a:gd name="T81" fmla="*/ 2147483646 h 320"/>
                <a:gd name="T82" fmla="*/ 2147483646 w 234"/>
                <a:gd name="T83" fmla="*/ 2147483646 h 320"/>
                <a:gd name="T84" fmla="*/ 2147483646 w 234"/>
                <a:gd name="T85" fmla="*/ 2147483646 h 320"/>
                <a:gd name="T86" fmla="*/ 2147483646 w 234"/>
                <a:gd name="T87" fmla="*/ 2147483646 h 320"/>
                <a:gd name="T88" fmla="*/ 2147483646 w 234"/>
                <a:gd name="T89" fmla="*/ 2147483646 h 320"/>
                <a:gd name="T90" fmla="*/ 2147483646 w 234"/>
                <a:gd name="T91" fmla="*/ 2147483646 h 320"/>
                <a:gd name="T92" fmla="*/ 2147483646 w 234"/>
                <a:gd name="T93" fmla="*/ 2147483646 h 320"/>
                <a:gd name="T94" fmla="*/ 2147483646 w 234"/>
                <a:gd name="T95" fmla="*/ 2147483646 h 320"/>
                <a:gd name="T96" fmla="*/ 2147483646 w 234"/>
                <a:gd name="T97" fmla="*/ 2147483646 h 320"/>
                <a:gd name="T98" fmla="*/ 2147483646 w 234"/>
                <a:gd name="T99" fmla="*/ 2147483646 h 320"/>
                <a:gd name="T100" fmla="*/ 2147483646 w 234"/>
                <a:gd name="T101" fmla="*/ 2147483646 h 320"/>
                <a:gd name="T102" fmla="*/ 2147483646 w 234"/>
                <a:gd name="T103" fmla="*/ 2147483646 h 320"/>
                <a:gd name="T104" fmla="*/ 2147483646 w 234"/>
                <a:gd name="T105" fmla="*/ 2147483646 h 320"/>
                <a:gd name="T106" fmla="*/ 2147483646 w 234"/>
                <a:gd name="T107" fmla="*/ 2147483646 h 320"/>
                <a:gd name="T108" fmla="*/ 2147483646 w 234"/>
                <a:gd name="T109" fmla="*/ 2147483646 h 32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34" h="320">
                  <a:moveTo>
                    <a:pt x="213" y="258"/>
                  </a:moveTo>
                  <a:cubicBezTo>
                    <a:pt x="213" y="192"/>
                    <a:pt x="213" y="192"/>
                    <a:pt x="213" y="192"/>
                  </a:cubicBezTo>
                  <a:cubicBezTo>
                    <a:pt x="213" y="161"/>
                    <a:pt x="187" y="150"/>
                    <a:pt x="170" y="150"/>
                  </a:cubicBezTo>
                  <a:cubicBezTo>
                    <a:pt x="128" y="150"/>
                    <a:pt x="128" y="150"/>
                    <a:pt x="128" y="150"/>
                  </a:cubicBezTo>
                  <a:cubicBezTo>
                    <a:pt x="128" y="64"/>
                    <a:pt x="128" y="64"/>
                    <a:pt x="128" y="64"/>
                  </a:cubicBezTo>
                  <a:cubicBezTo>
                    <a:pt x="128" y="64"/>
                    <a:pt x="127" y="63"/>
                    <a:pt x="127" y="62"/>
                  </a:cubicBezTo>
                  <a:cubicBezTo>
                    <a:pt x="140" y="58"/>
                    <a:pt x="149" y="46"/>
                    <a:pt x="149" y="32"/>
                  </a:cubicBezTo>
                  <a:cubicBezTo>
                    <a:pt x="149" y="15"/>
                    <a:pt x="135" y="0"/>
                    <a:pt x="117" y="0"/>
                  </a:cubicBezTo>
                  <a:cubicBezTo>
                    <a:pt x="99" y="0"/>
                    <a:pt x="85" y="15"/>
                    <a:pt x="85" y="32"/>
                  </a:cubicBezTo>
                  <a:cubicBezTo>
                    <a:pt x="85" y="46"/>
                    <a:pt x="94" y="58"/>
                    <a:pt x="107" y="62"/>
                  </a:cubicBezTo>
                  <a:cubicBezTo>
                    <a:pt x="107" y="63"/>
                    <a:pt x="106" y="64"/>
                    <a:pt x="106" y="64"/>
                  </a:cubicBezTo>
                  <a:cubicBezTo>
                    <a:pt x="106" y="150"/>
                    <a:pt x="106" y="150"/>
                    <a:pt x="106" y="150"/>
                  </a:cubicBezTo>
                  <a:cubicBezTo>
                    <a:pt x="64" y="150"/>
                    <a:pt x="64" y="150"/>
                    <a:pt x="64" y="150"/>
                  </a:cubicBezTo>
                  <a:cubicBezTo>
                    <a:pt x="60" y="150"/>
                    <a:pt x="42" y="149"/>
                    <a:pt x="42" y="128"/>
                  </a:cubicBezTo>
                  <a:cubicBezTo>
                    <a:pt x="42" y="62"/>
                    <a:pt x="42" y="62"/>
                    <a:pt x="42" y="62"/>
                  </a:cubicBezTo>
                  <a:cubicBezTo>
                    <a:pt x="55" y="58"/>
                    <a:pt x="64" y="46"/>
                    <a:pt x="64" y="32"/>
                  </a:cubicBezTo>
                  <a:cubicBezTo>
                    <a:pt x="64" y="15"/>
                    <a:pt x="49" y="0"/>
                    <a:pt x="32" y="0"/>
                  </a:cubicBezTo>
                  <a:cubicBezTo>
                    <a:pt x="14" y="0"/>
                    <a:pt x="0" y="15"/>
                    <a:pt x="0" y="32"/>
                  </a:cubicBezTo>
                  <a:cubicBezTo>
                    <a:pt x="0" y="46"/>
                    <a:pt x="9" y="58"/>
                    <a:pt x="21" y="62"/>
                  </a:cubicBezTo>
                  <a:cubicBezTo>
                    <a:pt x="21" y="128"/>
                    <a:pt x="21" y="128"/>
                    <a:pt x="21" y="128"/>
                  </a:cubicBezTo>
                  <a:cubicBezTo>
                    <a:pt x="21" y="160"/>
                    <a:pt x="47" y="171"/>
                    <a:pt x="64" y="171"/>
                  </a:cubicBezTo>
                  <a:cubicBezTo>
                    <a:pt x="106" y="171"/>
                    <a:pt x="106" y="171"/>
                    <a:pt x="106" y="171"/>
                  </a:cubicBezTo>
                  <a:cubicBezTo>
                    <a:pt x="106" y="258"/>
                    <a:pt x="106" y="258"/>
                    <a:pt x="106" y="258"/>
                  </a:cubicBezTo>
                  <a:cubicBezTo>
                    <a:pt x="94" y="263"/>
                    <a:pt x="85" y="274"/>
                    <a:pt x="85" y="288"/>
                  </a:cubicBezTo>
                  <a:cubicBezTo>
                    <a:pt x="85" y="306"/>
                    <a:pt x="99" y="320"/>
                    <a:pt x="117" y="320"/>
                  </a:cubicBezTo>
                  <a:cubicBezTo>
                    <a:pt x="135" y="320"/>
                    <a:pt x="149" y="306"/>
                    <a:pt x="149" y="288"/>
                  </a:cubicBezTo>
                  <a:cubicBezTo>
                    <a:pt x="149" y="274"/>
                    <a:pt x="140" y="263"/>
                    <a:pt x="128" y="258"/>
                  </a:cubicBezTo>
                  <a:cubicBezTo>
                    <a:pt x="128" y="171"/>
                    <a:pt x="128" y="171"/>
                    <a:pt x="128" y="171"/>
                  </a:cubicBezTo>
                  <a:cubicBezTo>
                    <a:pt x="170" y="171"/>
                    <a:pt x="170" y="171"/>
                    <a:pt x="170" y="171"/>
                  </a:cubicBezTo>
                  <a:cubicBezTo>
                    <a:pt x="174" y="171"/>
                    <a:pt x="192" y="172"/>
                    <a:pt x="192" y="192"/>
                  </a:cubicBezTo>
                  <a:cubicBezTo>
                    <a:pt x="192" y="258"/>
                    <a:pt x="192" y="258"/>
                    <a:pt x="192" y="258"/>
                  </a:cubicBezTo>
                  <a:cubicBezTo>
                    <a:pt x="179" y="263"/>
                    <a:pt x="170" y="274"/>
                    <a:pt x="170" y="288"/>
                  </a:cubicBezTo>
                  <a:cubicBezTo>
                    <a:pt x="170" y="306"/>
                    <a:pt x="185" y="320"/>
                    <a:pt x="202" y="320"/>
                  </a:cubicBezTo>
                  <a:cubicBezTo>
                    <a:pt x="220" y="320"/>
                    <a:pt x="234" y="306"/>
                    <a:pt x="234" y="288"/>
                  </a:cubicBezTo>
                  <a:cubicBezTo>
                    <a:pt x="234" y="274"/>
                    <a:pt x="225" y="263"/>
                    <a:pt x="213" y="258"/>
                  </a:cubicBezTo>
                  <a:close/>
                  <a:moveTo>
                    <a:pt x="32" y="22"/>
                  </a:moveTo>
                  <a:cubicBezTo>
                    <a:pt x="38" y="22"/>
                    <a:pt x="42" y="26"/>
                    <a:pt x="42" y="32"/>
                  </a:cubicBezTo>
                  <a:cubicBezTo>
                    <a:pt x="42" y="38"/>
                    <a:pt x="38" y="43"/>
                    <a:pt x="32" y="43"/>
                  </a:cubicBezTo>
                  <a:cubicBezTo>
                    <a:pt x="26" y="43"/>
                    <a:pt x="21" y="38"/>
                    <a:pt x="21" y="32"/>
                  </a:cubicBezTo>
                  <a:cubicBezTo>
                    <a:pt x="21" y="26"/>
                    <a:pt x="26" y="22"/>
                    <a:pt x="32" y="22"/>
                  </a:cubicBezTo>
                  <a:close/>
                  <a:moveTo>
                    <a:pt x="117" y="22"/>
                  </a:moveTo>
                  <a:cubicBezTo>
                    <a:pt x="123" y="22"/>
                    <a:pt x="128" y="26"/>
                    <a:pt x="128" y="32"/>
                  </a:cubicBezTo>
                  <a:cubicBezTo>
                    <a:pt x="128" y="38"/>
                    <a:pt x="123" y="43"/>
                    <a:pt x="117" y="43"/>
                  </a:cubicBezTo>
                  <a:cubicBezTo>
                    <a:pt x="111" y="43"/>
                    <a:pt x="106" y="38"/>
                    <a:pt x="106" y="32"/>
                  </a:cubicBezTo>
                  <a:cubicBezTo>
                    <a:pt x="106" y="26"/>
                    <a:pt x="111" y="22"/>
                    <a:pt x="117" y="22"/>
                  </a:cubicBezTo>
                  <a:close/>
                  <a:moveTo>
                    <a:pt x="117" y="299"/>
                  </a:moveTo>
                  <a:cubicBezTo>
                    <a:pt x="111" y="299"/>
                    <a:pt x="106" y="294"/>
                    <a:pt x="106" y="288"/>
                  </a:cubicBezTo>
                  <a:cubicBezTo>
                    <a:pt x="106" y="282"/>
                    <a:pt x="111" y="278"/>
                    <a:pt x="117" y="278"/>
                  </a:cubicBezTo>
                  <a:cubicBezTo>
                    <a:pt x="123" y="278"/>
                    <a:pt x="128" y="282"/>
                    <a:pt x="128" y="288"/>
                  </a:cubicBezTo>
                  <a:cubicBezTo>
                    <a:pt x="128" y="294"/>
                    <a:pt x="123" y="299"/>
                    <a:pt x="117" y="299"/>
                  </a:cubicBezTo>
                  <a:close/>
                  <a:moveTo>
                    <a:pt x="202" y="299"/>
                  </a:moveTo>
                  <a:cubicBezTo>
                    <a:pt x="196" y="299"/>
                    <a:pt x="192" y="294"/>
                    <a:pt x="192" y="288"/>
                  </a:cubicBezTo>
                  <a:cubicBezTo>
                    <a:pt x="192" y="282"/>
                    <a:pt x="196" y="278"/>
                    <a:pt x="202" y="278"/>
                  </a:cubicBezTo>
                  <a:cubicBezTo>
                    <a:pt x="208" y="278"/>
                    <a:pt x="213" y="282"/>
                    <a:pt x="213" y="288"/>
                  </a:cubicBezTo>
                  <a:cubicBezTo>
                    <a:pt x="213" y="294"/>
                    <a:pt x="208" y="299"/>
                    <a:pt x="202" y="299"/>
                  </a:cubicBezTo>
                  <a:close/>
                </a:path>
              </a:pathLst>
            </a:custGeom>
            <a:solidFill>
              <a:schemeClr val="bg1"/>
            </a:solidFill>
            <a:ln w="9525">
              <a:solidFill>
                <a:schemeClr val="bg1"/>
              </a:solidFill>
              <a:round/>
              <a:headEnd/>
              <a:tailEnd/>
            </a:ln>
          </p:spPr>
          <p:txBody>
            <a:bodyPr/>
            <a:lstStyle/>
            <a:p>
              <a:endParaRPr lang="it-IT"/>
            </a:p>
          </p:txBody>
        </p:sp>
      </p:grpSp>
      <p:pic>
        <p:nvPicPr>
          <p:cNvPr id="12313" name="Immagine 3" descr="Immagine che contiene disegnando&#10;&#10;Descrizione generata automaticamente">
            <a:extLst>
              <a:ext uri="{FF2B5EF4-FFF2-40B4-BE49-F238E27FC236}">
                <a16:creationId xmlns:a16="http://schemas.microsoft.com/office/drawing/2014/main" id="{5C5BEFA6-9117-2F34-DB1F-D17FF6473BB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9788" y="3313113"/>
            <a:ext cx="2047875"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14" name="Text Box 11">
            <a:extLst>
              <a:ext uri="{FF2B5EF4-FFF2-40B4-BE49-F238E27FC236}">
                <a16:creationId xmlns:a16="http://schemas.microsoft.com/office/drawing/2014/main" id="{0C4D5A62-76AE-87BB-641A-5089C286ABAA}"/>
              </a:ext>
            </a:extLst>
          </p:cNvPr>
          <p:cNvSpPr txBox="1">
            <a:spLocks noChangeArrowheads="1"/>
          </p:cNvSpPr>
          <p:nvPr/>
        </p:nvSpPr>
        <p:spPr bwMode="auto">
          <a:xfrm>
            <a:off x="8415338" y="3089275"/>
            <a:ext cx="3652837"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1000">
                <a:solidFill>
                  <a:schemeClr val="tx1"/>
                </a:solidFill>
                <a:latin typeface="Arial" panose="020B0604020202020204" pitchFamily="34" charset="0"/>
              </a:defRPr>
            </a:lvl1pPr>
            <a:lvl2pPr>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marL="0" lvl="1">
              <a:spcBef>
                <a:spcPct val="50000"/>
              </a:spcBef>
              <a:buClr>
                <a:srgbClr val="A50021"/>
              </a:buClr>
            </a:pPr>
            <a:r>
              <a:rPr lang="it-IT" altLang="it-IT" sz="1200">
                <a:latin typeface="Century Gothic" panose="020B0502020202020204" pitchFamily="34" charset="0"/>
                <a:cs typeface="Arial" panose="020B0604020202020204" pitchFamily="34" charset="0"/>
              </a:rPr>
              <a:t>Gestione delle procedure di gara sopra soglia per le Direzioni Regionali e per gli Enti regionali </a:t>
            </a:r>
          </a:p>
        </p:txBody>
      </p:sp>
      <p:pic>
        <p:nvPicPr>
          <p:cNvPr id="12315" name="Immagine 54">
            <a:extLst>
              <a:ext uri="{FF2B5EF4-FFF2-40B4-BE49-F238E27FC236}">
                <a16:creationId xmlns:a16="http://schemas.microsoft.com/office/drawing/2014/main" id="{D049ADCB-5231-B8B7-F72A-7A23C696A4E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48300" y="1416050"/>
            <a:ext cx="503238"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16" name="Elemento grafico 2" descr="Lavoratore edile con riempimento a tinta unita">
            <a:extLst>
              <a:ext uri="{FF2B5EF4-FFF2-40B4-BE49-F238E27FC236}">
                <a16:creationId xmlns:a16="http://schemas.microsoft.com/office/drawing/2014/main" id="{210D05A8-E54E-6E6D-304C-3B0FECD8B0F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94475" y="4797425"/>
            <a:ext cx="61912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egnaposto contenuto 1">
            <a:extLst>
              <a:ext uri="{FF2B5EF4-FFF2-40B4-BE49-F238E27FC236}">
                <a16:creationId xmlns:a16="http://schemas.microsoft.com/office/drawing/2014/main" id="{06472DB5-3060-21A8-1510-F0F6168C7F5D}"/>
              </a:ext>
            </a:extLst>
          </p:cNvPr>
          <p:cNvSpPr>
            <a:spLocks noGrp="1" noChangeArrowheads="1"/>
          </p:cNvSpPr>
          <p:nvPr>
            <p:ph idx="1"/>
          </p:nvPr>
        </p:nvSpPr>
        <p:spPr>
          <a:xfrm>
            <a:off x="338138" y="793750"/>
            <a:ext cx="10979150" cy="5407025"/>
          </a:xfrm>
        </p:spPr>
        <p:txBody>
          <a:bodyPr/>
          <a:lstStyle/>
          <a:p>
            <a:pPr marL="0" indent="0">
              <a:buFontTx/>
              <a:buNone/>
            </a:pPr>
            <a:r>
              <a:rPr lang="it-IT" altLang="it-IT"/>
              <a:t>Intercent-ER mette a disposizione delle Pubbliche Amministrazioni del territorio </a:t>
            </a:r>
            <a:r>
              <a:rPr lang="it-IT" altLang="it-IT" b="1"/>
              <a:t>3 principali strumenti di acquisto</a:t>
            </a:r>
            <a:r>
              <a:rPr lang="it-IT" altLang="it-IT"/>
              <a:t>.</a:t>
            </a:r>
          </a:p>
          <a:p>
            <a:pPr marL="0" indent="0">
              <a:buFontTx/>
              <a:buNone/>
            </a:pPr>
            <a:r>
              <a:rPr lang="it-IT" altLang="it-IT"/>
              <a:t>Tali strumenti sono gestiti e fruiti tramite il </a:t>
            </a:r>
            <a:r>
              <a:rPr lang="it-IT" altLang="it-IT" b="1"/>
              <a:t>Sistema per gli Acquisti Telematici dell’Emilia-Romagna (SATER)</a:t>
            </a:r>
            <a:r>
              <a:rPr lang="it-IT" altLang="it-IT"/>
              <a:t>, che consente di svolgere tutte le operazioni per via </a:t>
            </a:r>
            <a:r>
              <a:rPr lang="it-IT" altLang="it-IT" b="1"/>
              <a:t>telematica</a:t>
            </a:r>
            <a:r>
              <a:rPr lang="it-IT" altLang="it-IT"/>
              <a:t>.</a:t>
            </a:r>
          </a:p>
          <a:p>
            <a:pPr marL="0" indent="0">
              <a:buFontTx/>
              <a:buNone/>
            </a:pPr>
            <a:endParaRPr lang="it-IT" altLang="it-IT"/>
          </a:p>
        </p:txBody>
      </p:sp>
      <p:sp>
        <p:nvSpPr>
          <p:cNvPr id="13315" name="Titolo 2">
            <a:extLst>
              <a:ext uri="{FF2B5EF4-FFF2-40B4-BE49-F238E27FC236}">
                <a16:creationId xmlns:a16="http://schemas.microsoft.com/office/drawing/2014/main" id="{22724B47-2A66-2553-64EC-008AF50F08BA}"/>
              </a:ext>
            </a:extLst>
          </p:cNvPr>
          <p:cNvSpPr>
            <a:spLocks noGrp="1" noChangeArrowheads="1"/>
          </p:cNvSpPr>
          <p:nvPr>
            <p:ph type="title"/>
          </p:nvPr>
        </p:nvSpPr>
        <p:spPr bwMode="auto">
          <a:xfrm>
            <a:off x="615950" y="107950"/>
            <a:ext cx="10979150" cy="428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it-IT" altLang="it-IT"/>
              <a:t>GLI STRUMENTI DI ACQUISTO</a:t>
            </a:r>
          </a:p>
        </p:txBody>
      </p:sp>
      <p:sp>
        <p:nvSpPr>
          <p:cNvPr id="4" name="Trapezio 3">
            <a:extLst>
              <a:ext uri="{FF2B5EF4-FFF2-40B4-BE49-F238E27FC236}">
                <a16:creationId xmlns:a16="http://schemas.microsoft.com/office/drawing/2014/main" id="{F02E6C2D-74E3-48BD-AA5E-6E53E1191B09}"/>
              </a:ext>
            </a:extLst>
          </p:cNvPr>
          <p:cNvSpPr/>
          <p:nvPr/>
        </p:nvSpPr>
        <p:spPr>
          <a:xfrm>
            <a:off x="1803400" y="2541588"/>
            <a:ext cx="3719513" cy="1187450"/>
          </a:xfrm>
          <a:prstGeom prst="trapezoid">
            <a:avLst>
              <a:gd name="adj" fmla="val 0"/>
            </a:avLst>
          </a:prstGeom>
          <a:solidFill>
            <a:srgbClr val="007300">
              <a:alpha val="80000"/>
            </a:srgbClr>
          </a:solidFill>
          <a:ln w="12700" cap="flat" cmpd="sng" algn="ctr">
            <a:noFill/>
            <a:prstDash val="solid"/>
            <a:miter lim="800000"/>
          </a:ln>
          <a:effectLst>
            <a:outerShdw blurRad="50800" dist="38100" dir="2700000" algn="tl" rotWithShape="0">
              <a:prstClr val="black">
                <a:alpha val="40000"/>
              </a:prstClr>
            </a:outerShdw>
          </a:effectLst>
        </p:spPr>
        <p:txBody>
          <a:bodyPr anchor="ctr"/>
          <a:lstStyle/>
          <a:p>
            <a:pPr algn="r" eaLnBrk="1" fontAlgn="auto" hangingPunct="1">
              <a:spcBef>
                <a:spcPts val="0"/>
              </a:spcBef>
              <a:spcAft>
                <a:spcPts val="0"/>
              </a:spcAft>
              <a:defRPr/>
            </a:pPr>
            <a:endParaRPr lang="it-IT" sz="2000" b="1" kern="0" dirty="0">
              <a:solidFill>
                <a:prstClr val="white"/>
              </a:solidFill>
              <a:latin typeface="Century Gothic" panose="020B0502020202020204" pitchFamily="34" charset="0"/>
              <a:ea typeface="Open Sans Condensed" panose="020B0806030504020204" pitchFamily="34" charset="0"/>
              <a:cs typeface="Open Sans Condensed" panose="020B0806030504020204" pitchFamily="34" charset="0"/>
            </a:endParaRPr>
          </a:p>
        </p:txBody>
      </p:sp>
      <p:sp>
        <p:nvSpPr>
          <p:cNvPr id="13317" name="Text Box 11">
            <a:extLst>
              <a:ext uri="{FF2B5EF4-FFF2-40B4-BE49-F238E27FC236}">
                <a16:creationId xmlns:a16="http://schemas.microsoft.com/office/drawing/2014/main" id="{5BEA4489-639E-C3BA-48FA-E02AB8E7DE78}"/>
              </a:ext>
            </a:extLst>
          </p:cNvPr>
          <p:cNvSpPr txBox="1">
            <a:spLocks noChangeArrowheads="1"/>
          </p:cNvSpPr>
          <p:nvPr/>
        </p:nvSpPr>
        <p:spPr bwMode="auto">
          <a:xfrm>
            <a:off x="3389313" y="2619375"/>
            <a:ext cx="1941512" cy="87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000">
                <a:solidFill>
                  <a:schemeClr val="tx1"/>
                </a:solidFill>
                <a:latin typeface="Arial" panose="020B0604020202020204" pitchFamily="34" charset="0"/>
              </a:defRPr>
            </a:lvl1pPr>
            <a:lvl2pPr>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marL="0" lvl="1">
              <a:spcBef>
                <a:spcPct val="50000"/>
              </a:spcBef>
              <a:buClr>
                <a:srgbClr val="A50021"/>
              </a:buClr>
            </a:pPr>
            <a:r>
              <a:rPr lang="it-IT" altLang="it-IT" sz="1700" b="1">
                <a:solidFill>
                  <a:schemeClr val="bg1"/>
                </a:solidFill>
                <a:latin typeface="Century Gothic" panose="020B0502020202020204" pitchFamily="34" charset="0"/>
                <a:cs typeface="Arial" panose="020B0604020202020204" pitchFamily="34" charset="0"/>
              </a:rPr>
              <a:t>CONVENZIONI/ ACCORDI QUADRO</a:t>
            </a:r>
            <a:endParaRPr lang="it-IT" altLang="it-IT" sz="1700">
              <a:solidFill>
                <a:schemeClr val="bg1"/>
              </a:solidFill>
              <a:latin typeface="Century Gothic" panose="020B0502020202020204" pitchFamily="34" charset="0"/>
              <a:cs typeface="Arial" panose="020B0604020202020204" pitchFamily="34" charset="0"/>
            </a:endParaRPr>
          </a:p>
        </p:txBody>
      </p:sp>
      <p:sp>
        <p:nvSpPr>
          <p:cNvPr id="13318" name="Freeform 33">
            <a:extLst>
              <a:ext uri="{FF2B5EF4-FFF2-40B4-BE49-F238E27FC236}">
                <a16:creationId xmlns:a16="http://schemas.microsoft.com/office/drawing/2014/main" id="{CC7F7C4C-1F0F-A19E-62E9-F1131D19AA50}"/>
              </a:ext>
            </a:extLst>
          </p:cNvPr>
          <p:cNvSpPr>
            <a:spLocks noChangeAspect="1" noEditPoints="1"/>
          </p:cNvSpPr>
          <p:nvPr/>
        </p:nvSpPr>
        <p:spPr bwMode="auto">
          <a:xfrm>
            <a:off x="2260600" y="2620963"/>
            <a:ext cx="863600" cy="863600"/>
          </a:xfrm>
          <a:custGeom>
            <a:avLst/>
            <a:gdLst>
              <a:gd name="T0" fmla="*/ 2147483646 w 512"/>
              <a:gd name="T1" fmla="*/ 2147483646 h 512"/>
              <a:gd name="T2" fmla="*/ 2147483646 w 512"/>
              <a:gd name="T3" fmla="*/ 2147483646 h 512"/>
              <a:gd name="T4" fmla="*/ 2147483646 w 512"/>
              <a:gd name="T5" fmla="*/ 2147483646 h 512"/>
              <a:gd name="T6" fmla="*/ 2147483646 w 512"/>
              <a:gd name="T7" fmla="*/ 2147483646 h 512"/>
              <a:gd name="T8" fmla="*/ 2147483646 w 512"/>
              <a:gd name="T9" fmla="*/ 2147483646 h 512"/>
              <a:gd name="T10" fmla="*/ 2147483646 w 512"/>
              <a:gd name="T11" fmla="*/ 2147483646 h 512"/>
              <a:gd name="T12" fmla="*/ 2147483646 w 512"/>
              <a:gd name="T13" fmla="*/ 2147483646 h 512"/>
              <a:gd name="T14" fmla="*/ 2147483646 w 512"/>
              <a:gd name="T15" fmla="*/ 2147483646 h 512"/>
              <a:gd name="T16" fmla="*/ 0 w 512"/>
              <a:gd name="T17" fmla="*/ 2147483646 h 512"/>
              <a:gd name="T18" fmla="*/ 2147483646 w 512"/>
              <a:gd name="T19" fmla="*/ 2147483646 h 512"/>
              <a:gd name="T20" fmla="*/ 2147483646 w 512"/>
              <a:gd name="T21" fmla="*/ 2147483646 h 512"/>
              <a:gd name="T22" fmla="*/ 2147483646 w 512"/>
              <a:gd name="T23" fmla="*/ 2147483646 h 512"/>
              <a:gd name="T24" fmla="*/ 2147483646 w 512"/>
              <a:gd name="T25" fmla="*/ 2147483646 h 512"/>
              <a:gd name="T26" fmla="*/ 2147483646 w 512"/>
              <a:gd name="T27" fmla="*/ 2147483646 h 512"/>
              <a:gd name="T28" fmla="*/ 2147483646 w 512"/>
              <a:gd name="T29" fmla="*/ 2147483646 h 512"/>
              <a:gd name="T30" fmla="*/ 2147483646 w 512"/>
              <a:gd name="T31" fmla="*/ 2147483646 h 512"/>
              <a:gd name="T32" fmla="*/ 2147483646 w 512"/>
              <a:gd name="T33" fmla="*/ 2147483646 h 512"/>
              <a:gd name="T34" fmla="*/ 2147483646 w 512"/>
              <a:gd name="T35" fmla="*/ 2147483646 h 512"/>
              <a:gd name="T36" fmla="*/ 2147483646 w 512"/>
              <a:gd name="T37" fmla="*/ 2147483646 h 512"/>
              <a:gd name="T38" fmla="*/ 2147483646 w 512"/>
              <a:gd name="T39" fmla="*/ 2147483646 h 512"/>
              <a:gd name="T40" fmla="*/ 2147483646 w 512"/>
              <a:gd name="T41" fmla="*/ 2147483646 h 512"/>
              <a:gd name="T42" fmla="*/ 2147483646 w 512"/>
              <a:gd name="T43" fmla="*/ 2147483646 h 512"/>
              <a:gd name="T44" fmla="*/ 2147483646 w 512"/>
              <a:gd name="T45" fmla="*/ 2147483646 h 512"/>
              <a:gd name="T46" fmla="*/ 2147483646 w 512"/>
              <a:gd name="T47" fmla="*/ 2147483646 h 512"/>
              <a:gd name="T48" fmla="*/ 2147483646 w 512"/>
              <a:gd name="T49" fmla="*/ 2147483646 h 512"/>
              <a:gd name="T50" fmla="*/ 2147483646 w 512"/>
              <a:gd name="T51" fmla="*/ 2147483646 h 512"/>
              <a:gd name="T52" fmla="*/ 2147483646 w 512"/>
              <a:gd name="T53" fmla="*/ 2147483646 h 512"/>
              <a:gd name="T54" fmla="*/ 2147483646 w 512"/>
              <a:gd name="T55" fmla="*/ 2147483646 h 512"/>
              <a:gd name="T56" fmla="*/ 2147483646 w 512"/>
              <a:gd name="T57" fmla="*/ 2147483646 h 512"/>
              <a:gd name="T58" fmla="*/ 2147483646 w 512"/>
              <a:gd name="T59" fmla="*/ 2147483646 h 512"/>
              <a:gd name="T60" fmla="*/ 2147483646 w 512"/>
              <a:gd name="T61" fmla="*/ 2147483646 h 512"/>
              <a:gd name="T62" fmla="*/ 2147483646 w 512"/>
              <a:gd name="T63" fmla="*/ 2147483646 h 512"/>
              <a:gd name="T64" fmla="*/ 2147483646 w 512"/>
              <a:gd name="T65" fmla="*/ 2147483646 h 512"/>
              <a:gd name="T66" fmla="*/ 2147483646 w 512"/>
              <a:gd name="T67" fmla="*/ 2147483646 h 512"/>
              <a:gd name="T68" fmla="*/ 2147483646 w 512"/>
              <a:gd name="T69" fmla="*/ 2147483646 h 512"/>
              <a:gd name="T70" fmla="*/ 2147483646 w 512"/>
              <a:gd name="T71" fmla="*/ 2147483646 h 512"/>
              <a:gd name="T72" fmla="*/ 2147483646 w 512"/>
              <a:gd name="T73" fmla="*/ 2147483646 h 512"/>
              <a:gd name="T74" fmla="*/ 2147483646 w 512"/>
              <a:gd name="T75" fmla="*/ 2147483646 h 51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12" h="512">
                <a:moveTo>
                  <a:pt x="277" y="150"/>
                </a:moveTo>
                <a:cubicBezTo>
                  <a:pt x="235" y="150"/>
                  <a:pt x="235" y="150"/>
                  <a:pt x="235" y="150"/>
                </a:cubicBezTo>
                <a:cubicBezTo>
                  <a:pt x="235" y="118"/>
                  <a:pt x="235" y="118"/>
                  <a:pt x="235" y="118"/>
                </a:cubicBezTo>
                <a:cubicBezTo>
                  <a:pt x="277" y="118"/>
                  <a:pt x="277" y="118"/>
                  <a:pt x="277" y="118"/>
                </a:cubicBezTo>
                <a:lnTo>
                  <a:pt x="277" y="150"/>
                </a:lnTo>
                <a:close/>
                <a:moveTo>
                  <a:pt x="235" y="342"/>
                </a:moveTo>
                <a:cubicBezTo>
                  <a:pt x="277" y="342"/>
                  <a:pt x="277" y="342"/>
                  <a:pt x="277" y="342"/>
                </a:cubicBezTo>
                <a:cubicBezTo>
                  <a:pt x="277" y="320"/>
                  <a:pt x="277" y="320"/>
                  <a:pt x="277" y="320"/>
                </a:cubicBezTo>
                <a:cubicBezTo>
                  <a:pt x="235" y="320"/>
                  <a:pt x="235" y="320"/>
                  <a:pt x="235" y="320"/>
                </a:cubicBezTo>
                <a:lnTo>
                  <a:pt x="235" y="342"/>
                </a:lnTo>
                <a:close/>
                <a:moveTo>
                  <a:pt x="117" y="342"/>
                </a:moveTo>
                <a:cubicBezTo>
                  <a:pt x="160" y="342"/>
                  <a:pt x="160" y="342"/>
                  <a:pt x="160" y="342"/>
                </a:cubicBezTo>
                <a:cubicBezTo>
                  <a:pt x="160" y="320"/>
                  <a:pt x="160" y="320"/>
                  <a:pt x="160" y="320"/>
                </a:cubicBezTo>
                <a:cubicBezTo>
                  <a:pt x="117" y="320"/>
                  <a:pt x="117" y="320"/>
                  <a:pt x="117" y="320"/>
                </a:cubicBezTo>
                <a:lnTo>
                  <a:pt x="117" y="342"/>
                </a:lnTo>
                <a:close/>
                <a:moveTo>
                  <a:pt x="512" y="256"/>
                </a:moveTo>
                <a:cubicBezTo>
                  <a:pt x="512" y="398"/>
                  <a:pt x="397" y="512"/>
                  <a:pt x="256" y="512"/>
                </a:cubicBezTo>
                <a:cubicBezTo>
                  <a:pt x="115" y="512"/>
                  <a:pt x="0" y="398"/>
                  <a:pt x="0" y="256"/>
                </a:cubicBezTo>
                <a:cubicBezTo>
                  <a:pt x="0" y="115"/>
                  <a:pt x="115" y="0"/>
                  <a:pt x="256" y="0"/>
                </a:cubicBezTo>
                <a:cubicBezTo>
                  <a:pt x="397" y="0"/>
                  <a:pt x="512" y="115"/>
                  <a:pt x="512" y="256"/>
                </a:cubicBezTo>
                <a:close/>
                <a:moveTo>
                  <a:pt x="416" y="310"/>
                </a:moveTo>
                <a:cubicBezTo>
                  <a:pt x="416" y="304"/>
                  <a:pt x="411" y="299"/>
                  <a:pt x="405" y="299"/>
                </a:cubicBezTo>
                <a:cubicBezTo>
                  <a:pt x="384" y="299"/>
                  <a:pt x="384" y="299"/>
                  <a:pt x="384" y="299"/>
                </a:cubicBezTo>
                <a:cubicBezTo>
                  <a:pt x="384" y="235"/>
                  <a:pt x="384" y="235"/>
                  <a:pt x="384" y="235"/>
                </a:cubicBezTo>
                <a:cubicBezTo>
                  <a:pt x="384" y="229"/>
                  <a:pt x="379" y="224"/>
                  <a:pt x="373" y="224"/>
                </a:cubicBezTo>
                <a:cubicBezTo>
                  <a:pt x="267" y="224"/>
                  <a:pt x="267" y="224"/>
                  <a:pt x="267" y="224"/>
                </a:cubicBezTo>
                <a:cubicBezTo>
                  <a:pt x="267" y="171"/>
                  <a:pt x="267" y="171"/>
                  <a:pt x="267" y="171"/>
                </a:cubicBezTo>
                <a:cubicBezTo>
                  <a:pt x="288" y="171"/>
                  <a:pt x="288" y="171"/>
                  <a:pt x="288" y="171"/>
                </a:cubicBezTo>
                <a:cubicBezTo>
                  <a:pt x="294" y="171"/>
                  <a:pt x="299" y="166"/>
                  <a:pt x="299" y="160"/>
                </a:cubicBezTo>
                <a:cubicBezTo>
                  <a:pt x="299" y="107"/>
                  <a:pt x="299" y="107"/>
                  <a:pt x="299" y="107"/>
                </a:cubicBezTo>
                <a:cubicBezTo>
                  <a:pt x="299" y="101"/>
                  <a:pt x="294" y="96"/>
                  <a:pt x="288" y="96"/>
                </a:cubicBezTo>
                <a:cubicBezTo>
                  <a:pt x="224" y="96"/>
                  <a:pt x="224" y="96"/>
                  <a:pt x="224" y="96"/>
                </a:cubicBezTo>
                <a:cubicBezTo>
                  <a:pt x="218" y="96"/>
                  <a:pt x="213" y="101"/>
                  <a:pt x="213" y="107"/>
                </a:cubicBezTo>
                <a:cubicBezTo>
                  <a:pt x="213" y="160"/>
                  <a:pt x="213" y="160"/>
                  <a:pt x="213" y="160"/>
                </a:cubicBezTo>
                <a:cubicBezTo>
                  <a:pt x="213" y="166"/>
                  <a:pt x="218" y="171"/>
                  <a:pt x="224" y="171"/>
                </a:cubicBezTo>
                <a:cubicBezTo>
                  <a:pt x="245" y="171"/>
                  <a:pt x="245" y="171"/>
                  <a:pt x="245" y="171"/>
                </a:cubicBezTo>
                <a:cubicBezTo>
                  <a:pt x="245" y="224"/>
                  <a:pt x="245" y="224"/>
                  <a:pt x="245" y="224"/>
                </a:cubicBezTo>
                <a:cubicBezTo>
                  <a:pt x="139" y="224"/>
                  <a:pt x="139" y="224"/>
                  <a:pt x="139" y="224"/>
                </a:cubicBezTo>
                <a:cubicBezTo>
                  <a:pt x="133" y="224"/>
                  <a:pt x="128" y="229"/>
                  <a:pt x="128" y="235"/>
                </a:cubicBezTo>
                <a:cubicBezTo>
                  <a:pt x="128" y="299"/>
                  <a:pt x="128" y="299"/>
                  <a:pt x="128" y="299"/>
                </a:cubicBezTo>
                <a:cubicBezTo>
                  <a:pt x="107" y="299"/>
                  <a:pt x="107" y="299"/>
                  <a:pt x="107" y="299"/>
                </a:cubicBezTo>
                <a:cubicBezTo>
                  <a:pt x="101" y="299"/>
                  <a:pt x="96" y="304"/>
                  <a:pt x="96" y="310"/>
                </a:cubicBezTo>
                <a:cubicBezTo>
                  <a:pt x="96" y="352"/>
                  <a:pt x="96" y="352"/>
                  <a:pt x="96" y="352"/>
                </a:cubicBezTo>
                <a:cubicBezTo>
                  <a:pt x="96" y="358"/>
                  <a:pt x="101" y="363"/>
                  <a:pt x="107" y="363"/>
                </a:cubicBezTo>
                <a:cubicBezTo>
                  <a:pt x="171" y="363"/>
                  <a:pt x="171" y="363"/>
                  <a:pt x="171" y="363"/>
                </a:cubicBezTo>
                <a:cubicBezTo>
                  <a:pt x="177" y="363"/>
                  <a:pt x="181" y="358"/>
                  <a:pt x="181" y="352"/>
                </a:cubicBezTo>
                <a:cubicBezTo>
                  <a:pt x="181" y="310"/>
                  <a:pt x="181" y="310"/>
                  <a:pt x="181" y="310"/>
                </a:cubicBezTo>
                <a:cubicBezTo>
                  <a:pt x="181" y="304"/>
                  <a:pt x="177" y="299"/>
                  <a:pt x="171" y="299"/>
                </a:cubicBezTo>
                <a:cubicBezTo>
                  <a:pt x="149" y="299"/>
                  <a:pt x="149" y="299"/>
                  <a:pt x="149" y="299"/>
                </a:cubicBezTo>
                <a:cubicBezTo>
                  <a:pt x="149" y="246"/>
                  <a:pt x="149" y="246"/>
                  <a:pt x="149" y="246"/>
                </a:cubicBezTo>
                <a:cubicBezTo>
                  <a:pt x="245" y="246"/>
                  <a:pt x="245" y="246"/>
                  <a:pt x="245" y="246"/>
                </a:cubicBezTo>
                <a:cubicBezTo>
                  <a:pt x="245" y="299"/>
                  <a:pt x="245" y="299"/>
                  <a:pt x="245" y="299"/>
                </a:cubicBezTo>
                <a:cubicBezTo>
                  <a:pt x="224" y="299"/>
                  <a:pt x="224" y="299"/>
                  <a:pt x="224" y="299"/>
                </a:cubicBezTo>
                <a:cubicBezTo>
                  <a:pt x="218" y="299"/>
                  <a:pt x="213" y="304"/>
                  <a:pt x="213" y="310"/>
                </a:cubicBezTo>
                <a:cubicBezTo>
                  <a:pt x="213" y="352"/>
                  <a:pt x="213" y="352"/>
                  <a:pt x="213" y="352"/>
                </a:cubicBezTo>
                <a:cubicBezTo>
                  <a:pt x="213" y="358"/>
                  <a:pt x="218" y="363"/>
                  <a:pt x="224" y="363"/>
                </a:cubicBezTo>
                <a:cubicBezTo>
                  <a:pt x="288" y="363"/>
                  <a:pt x="288" y="363"/>
                  <a:pt x="288" y="363"/>
                </a:cubicBezTo>
                <a:cubicBezTo>
                  <a:pt x="294" y="363"/>
                  <a:pt x="299" y="358"/>
                  <a:pt x="299" y="352"/>
                </a:cubicBezTo>
                <a:cubicBezTo>
                  <a:pt x="299" y="310"/>
                  <a:pt x="299" y="310"/>
                  <a:pt x="299" y="310"/>
                </a:cubicBezTo>
                <a:cubicBezTo>
                  <a:pt x="299" y="304"/>
                  <a:pt x="294" y="299"/>
                  <a:pt x="288" y="299"/>
                </a:cubicBezTo>
                <a:cubicBezTo>
                  <a:pt x="267" y="299"/>
                  <a:pt x="267" y="299"/>
                  <a:pt x="267" y="299"/>
                </a:cubicBezTo>
                <a:cubicBezTo>
                  <a:pt x="267" y="246"/>
                  <a:pt x="267" y="246"/>
                  <a:pt x="267" y="246"/>
                </a:cubicBezTo>
                <a:cubicBezTo>
                  <a:pt x="363" y="246"/>
                  <a:pt x="363" y="246"/>
                  <a:pt x="363" y="246"/>
                </a:cubicBezTo>
                <a:cubicBezTo>
                  <a:pt x="363" y="299"/>
                  <a:pt x="363" y="299"/>
                  <a:pt x="363" y="299"/>
                </a:cubicBezTo>
                <a:cubicBezTo>
                  <a:pt x="341" y="299"/>
                  <a:pt x="341" y="299"/>
                  <a:pt x="341" y="299"/>
                </a:cubicBezTo>
                <a:cubicBezTo>
                  <a:pt x="335" y="299"/>
                  <a:pt x="331" y="304"/>
                  <a:pt x="331" y="310"/>
                </a:cubicBezTo>
                <a:cubicBezTo>
                  <a:pt x="331" y="352"/>
                  <a:pt x="331" y="352"/>
                  <a:pt x="331" y="352"/>
                </a:cubicBezTo>
                <a:cubicBezTo>
                  <a:pt x="331" y="358"/>
                  <a:pt x="335" y="363"/>
                  <a:pt x="341" y="363"/>
                </a:cubicBezTo>
                <a:cubicBezTo>
                  <a:pt x="405" y="363"/>
                  <a:pt x="405" y="363"/>
                  <a:pt x="405" y="363"/>
                </a:cubicBezTo>
                <a:cubicBezTo>
                  <a:pt x="411" y="363"/>
                  <a:pt x="416" y="358"/>
                  <a:pt x="416" y="352"/>
                </a:cubicBezTo>
                <a:lnTo>
                  <a:pt x="416" y="310"/>
                </a:lnTo>
                <a:close/>
                <a:moveTo>
                  <a:pt x="352" y="342"/>
                </a:moveTo>
                <a:cubicBezTo>
                  <a:pt x="395" y="342"/>
                  <a:pt x="395" y="342"/>
                  <a:pt x="395" y="342"/>
                </a:cubicBezTo>
                <a:cubicBezTo>
                  <a:pt x="395" y="320"/>
                  <a:pt x="395" y="320"/>
                  <a:pt x="395" y="320"/>
                </a:cubicBezTo>
                <a:cubicBezTo>
                  <a:pt x="352" y="320"/>
                  <a:pt x="352" y="320"/>
                  <a:pt x="352" y="320"/>
                </a:cubicBezTo>
                <a:lnTo>
                  <a:pt x="352" y="34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pic>
        <p:nvPicPr>
          <p:cNvPr id="13319" name="Immagine 2">
            <a:extLst>
              <a:ext uri="{FF2B5EF4-FFF2-40B4-BE49-F238E27FC236}">
                <a16:creationId xmlns:a16="http://schemas.microsoft.com/office/drawing/2014/main" id="{05E7655F-4F59-834E-A724-FF993B2653BD}"/>
              </a:ext>
            </a:extLst>
          </p:cNvPr>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6105525" y="3729038"/>
            <a:ext cx="2608263" cy="176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rapezio 7">
            <a:extLst>
              <a:ext uri="{FF2B5EF4-FFF2-40B4-BE49-F238E27FC236}">
                <a16:creationId xmlns:a16="http://schemas.microsoft.com/office/drawing/2014/main" id="{044D7287-6A28-CB68-D5B2-7BCB52381C2D}"/>
              </a:ext>
            </a:extLst>
          </p:cNvPr>
          <p:cNvSpPr/>
          <p:nvPr/>
        </p:nvSpPr>
        <p:spPr>
          <a:xfrm>
            <a:off x="1804988" y="3741738"/>
            <a:ext cx="3719512" cy="1187450"/>
          </a:xfrm>
          <a:prstGeom prst="trapezoid">
            <a:avLst>
              <a:gd name="adj" fmla="val 0"/>
            </a:avLst>
          </a:prstGeom>
          <a:solidFill>
            <a:srgbClr val="007300">
              <a:alpha val="80000"/>
            </a:srgbClr>
          </a:solidFill>
          <a:ln w="12700" cap="flat" cmpd="sng" algn="ctr">
            <a:noFill/>
            <a:prstDash val="solid"/>
            <a:miter lim="800000"/>
          </a:ln>
          <a:effectLst>
            <a:outerShdw blurRad="50800" dist="38100" dir="2700000" algn="tl" rotWithShape="0">
              <a:prstClr val="black">
                <a:alpha val="40000"/>
              </a:prstClr>
            </a:outerShdw>
          </a:effectLst>
        </p:spPr>
        <p:txBody>
          <a:bodyPr anchor="ctr"/>
          <a:lstStyle/>
          <a:p>
            <a:pPr algn="r" eaLnBrk="1" fontAlgn="auto" hangingPunct="1">
              <a:spcBef>
                <a:spcPts val="0"/>
              </a:spcBef>
              <a:spcAft>
                <a:spcPts val="0"/>
              </a:spcAft>
              <a:defRPr/>
            </a:pPr>
            <a:endParaRPr lang="it-IT" sz="2000" b="1" kern="0" dirty="0">
              <a:solidFill>
                <a:prstClr val="white"/>
              </a:solidFill>
              <a:latin typeface="Century Gothic" panose="020B0502020202020204" pitchFamily="34" charset="0"/>
              <a:ea typeface="Open Sans Condensed" panose="020B0806030504020204" pitchFamily="34" charset="0"/>
              <a:cs typeface="Open Sans Condensed" panose="020B0806030504020204" pitchFamily="34" charset="0"/>
            </a:endParaRPr>
          </a:p>
        </p:txBody>
      </p:sp>
      <p:sp>
        <p:nvSpPr>
          <p:cNvPr id="13321" name="Text Box 11">
            <a:extLst>
              <a:ext uri="{FF2B5EF4-FFF2-40B4-BE49-F238E27FC236}">
                <a16:creationId xmlns:a16="http://schemas.microsoft.com/office/drawing/2014/main" id="{105845B6-0C8B-60FF-B043-FE3AF75FDA7D}"/>
              </a:ext>
            </a:extLst>
          </p:cNvPr>
          <p:cNvSpPr txBox="1">
            <a:spLocks noChangeArrowheads="1"/>
          </p:cNvSpPr>
          <p:nvPr/>
        </p:nvSpPr>
        <p:spPr bwMode="auto">
          <a:xfrm>
            <a:off x="3389313" y="3890963"/>
            <a:ext cx="1941512" cy="87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1000">
                <a:solidFill>
                  <a:schemeClr val="tx1"/>
                </a:solidFill>
                <a:latin typeface="Arial" panose="020B0604020202020204" pitchFamily="34" charset="0"/>
              </a:defRPr>
            </a:lvl1pPr>
            <a:lvl2pPr>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marL="0" lvl="1">
              <a:spcBef>
                <a:spcPct val="50000"/>
              </a:spcBef>
              <a:buClr>
                <a:srgbClr val="A50021"/>
              </a:buClr>
            </a:pPr>
            <a:r>
              <a:rPr lang="it-IT" altLang="it-IT" sz="1700" b="1">
                <a:solidFill>
                  <a:schemeClr val="bg1"/>
                </a:solidFill>
                <a:latin typeface="Century Gothic" panose="020B0502020202020204" pitchFamily="34" charset="0"/>
                <a:cs typeface="Arial" panose="020B0604020202020204" pitchFamily="34" charset="0"/>
              </a:rPr>
              <a:t>SISTEMI DINAMICI DI ACQUISTO</a:t>
            </a:r>
            <a:endParaRPr lang="it-IT" altLang="it-IT" sz="1700">
              <a:solidFill>
                <a:schemeClr val="bg1"/>
              </a:solidFill>
              <a:latin typeface="Century Gothic" panose="020B0502020202020204" pitchFamily="34" charset="0"/>
              <a:cs typeface="Arial" panose="020B0604020202020204" pitchFamily="34" charset="0"/>
            </a:endParaRPr>
          </a:p>
        </p:txBody>
      </p:sp>
      <p:sp>
        <p:nvSpPr>
          <p:cNvPr id="10" name="Freeform 31">
            <a:extLst>
              <a:ext uri="{FF2B5EF4-FFF2-40B4-BE49-F238E27FC236}">
                <a16:creationId xmlns:a16="http://schemas.microsoft.com/office/drawing/2014/main" id="{CF1AB7E8-E9F8-E8B3-C540-12BE2CB710F9}"/>
              </a:ext>
            </a:extLst>
          </p:cNvPr>
          <p:cNvSpPr>
            <a:spLocks noChangeAspect="1" noEditPoints="1"/>
          </p:cNvSpPr>
          <p:nvPr/>
        </p:nvSpPr>
        <p:spPr bwMode="auto">
          <a:xfrm>
            <a:off x="2260600" y="3892550"/>
            <a:ext cx="863600" cy="863600"/>
          </a:xfrm>
          <a:custGeom>
            <a:avLst/>
            <a:gdLst>
              <a:gd name="T0" fmla="*/ 158 w 512"/>
              <a:gd name="T1" fmla="*/ 373 h 512"/>
              <a:gd name="T2" fmla="*/ 353 w 512"/>
              <a:gd name="T3" fmla="*/ 373 h 512"/>
              <a:gd name="T4" fmla="*/ 381 w 512"/>
              <a:gd name="T5" fmla="*/ 224 h 512"/>
              <a:gd name="T6" fmla="*/ 130 w 512"/>
              <a:gd name="T7" fmla="*/ 224 h 512"/>
              <a:gd name="T8" fmla="*/ 158 w 512"/>
              <a:gd name="T9" fmla="*/ 373 h 512"/>
              <a:gd name="T10" fmla="*/ 309 w 512"/>
              <a:gd name="T11" fmla="*/ 256 h 512"/>
              <a:gd name="T12" fmla="*/ 320 w 512"/>
              <a:gd name="T13" fmla="*/ 245 h 512"/>
              <a:gd name="T14" fmla="*/ 330 w 512"/>
              <a:gd name="T15" fmla="*/ 256 h 512"/>
              <a:gd name="T16" fmla="*/ 330 w 512"/>
              <a:gd name="T17" fmla="*/ 341 h 512"/>
              <a:gd name="T18" fmla="*/ 320 w 512"/>
              <a:gd name="T19" fmla="*/ 352 h 512"/>
              <a:gd name="T20" fmla="*/ 309 w 512"/>
              <a:gd name="T21" fmla="*/ 341 h 512"/>
              <a:gd name="T22" fmla="*/ 309 w 512"/>
              <a:gd name="T23" fmla="*/ 256 h 512"/>
              <a:gd name="T24" fmla="*/ 266 w 512"/>
              <a:gd name="T25" fmla="*/ 256 h 512"/>
              <a:gd name="T26" fmla="*/ 277 w 512"/>
              <a:gd name="T27" fmla="*/ 245 h 512"/>
              <a:gd name="T28" fmla="*/ 288 w 512"/>
              <a:gd name="T29" fmla="*/ 256 h 512"/>
              <a:gd name="T30" fmla="*/ 288 w 512"/>
              <a:gd name="T31" fmla="*/ 341 h 512"/>
              <a:gd name="T32" fmla="*/ 277 w 512"/>
              <a:gd name="T33" fmla="*/ 352 h 512"/>
              <a:gd name="T34" fmla="*/ 266 w 512"/>
              <a:gd name="T35" fmla="*/ 341 h 512"/>
              <a:gd name="T36" fmla="*/ 266 w 512"/>
              <a:gd name="T37" fmla="*/ 256 h 512"/>
              <a:gd name="T38" fmla="*/ 224 w 512"/>
              <a:gd name="T39" fmla="*/ 256 h 512"/>
              <a:gd name="T40" fmla="*/ 234 w 512"/>
              <a:gd name="T41" fmla="*/ 245 h 512"/>
              <a:gd name="T42" fmla="*/ 245 w 512"/>
              <a:gd name="T43" fmla="*/ 256 h 512"/>
              <a:gd name="T44" fmla="*/ 245 w 512"/>
              <a:gd name="T45" fmla="*/ 341 h 512"/>
              <a:gd name="T46" fmla="*/ 234 w 512"/>
              <a:gd name="T47" fmla="*/ 352 h 512"/>
              <a:gd name="T48" fmla="*/ 224 w 512"/>
              <a:gd name="T49" fmla="*/ 341 h 512"/>
              <a:gd name="T50" fmla="*/ 224 w 512"/>
              <a:gd name="T51" fmla="*/ 256 h 512"/>
              <a:gd name="T52" fmla="*/ 181 w 512"/>
              <a:gd name="T53" fmla="*/ 256 h 512"/>
              <a:gd name="T54" fmla="*/ 192 w 512"/>
              <a:gd name="T55" fmla="*/ 245 h 512"/>
              <a:gd name="T56" fmla="*/ 202 w 512"/>
              <a:gd name="T57" fmla="*/ 256 h 512"/>
              <a:gd name="T58" fmla="*/ 202 w 512"/>
              <a:gd name="T59" fmla="*/ 341 h 512"/>
              <a:gd name="T60" fmla="*/ 192 w 512"/>
              <a:gd name="T61" fmla="*/ 352 h 512"/>
              <a:gd name="T62" fmla="*/ 181 w 512"/>
              <a:gd name="T63" fmla="*/ 341 h 512"/>
              <a:gd name="T64" fmla="*/ 181 w 512"/>
              <a:gd name="T65" fmla="*/ 256 h 512"/>
              <a:gd name="T66" fmla="*/ 256 w 512"/>
              <a:gd name="T67" fmla="*/ 0 h 512"/>
              <a:gd name="T68" fmla="*/ 0 w 512"/>
              <a:gd name="T69" fmla="*/ 256 h 512"/>
              <a:gd name="T70" fmla="*/ 256 w 512"/>
              <a:gd name="T71" fmla="*/ 512 h 512"/>
              <a:gd name="T72" fmla="*/ 512 w 512"/>
              <a:gd name="T73" fmla="*/ 256 h 512"/>
              <a:gd name="T74" fmla="*/ 256 w 512"/>
              <a:gd name="T75" fmla="*/ 0 h 512"/>
              <a:gd name="T76" fmla="*/ 405 w 512"/>
              <a:gd name="T77" fmla="*/ 224 h 512"/>
              <a:gd name="T78" fmla="*/ 403 w 512"/>
              <a:gd name="T79" fmla="*/ 224 h 512"/>
              <a:gd name="T80" fmla="*/ 373 w 512"/>
              <a:gd name="T81" fmla="*/ 386 h 512"/>
              <a:gd name="T82" fmla="*/ 362 w 512"/>
              <a:gd name="T83" fmla="*/ 394 h 512"/>
              <a:gd name="T84" fmla="*/ 149 w 512"/>
              <a:gd name="T85" fmla="*/ 394 h 512"/>
              <a:gd name="T86" fmla="*/ 139 w 512"/>
              <a:gd name="T87" fmla="*/ 386 h 512"/>
              <a:gd name="T88" fmla="*/ 108 w 512"/>
              <a:gd name="T89" fmla="*/ 224 h 512"/>
              <a:gd name="T90" fmla="*/ 106 w 512"/>
              <a:gd name="T91" fmla="*/ 224 h 512"/>
              <a:gd name="T92" fmla="*/ 96 w 512"/>
              <a:gd name="T93" fmla="*/ 213 h 512"/>
              <a:gd name="T94" fmla="*/ 106 w 512"/>
              <a:gd name="T95" fmla="*/ 202 h 512"/>
              <a:gd name="T96" fmla="*/ 143 w 512"/>
              <a:gd name="T97" fmla="*/ 202 h 512"/>
              <a:gd name="T98" fmla="*/ 204 w 512"/>
              <a:gd name="T99" fmla="*/ 111 h 512"/>
              <a:gd name="T100" fmla="*/ 219 w 512"/>
              <a:gd name="T101" fmla="*/ 108 h 512"/>
              <a:gd name="T102" fmla="*/ 222 w 512"/>
              <a:gd name="T103" fmla="*/ 123 h 512"/>
              <a:gd name="T104" fmla="*/ 169 w 512"/>
              <a:gd name="T105" fmla="*/ 202 h 512"/>
              <a:gd name="T106" fmla="*/ 342 w 512"/>
              <a:gd name="T107" fmla="*/ 202 h 512"/>
              <a:gd name="T108" fmla="*/ 289 w 512"/>
              <a:gd name="T109" fmla="*/ 123 h 512"/>
              <a:gd name="T110" fmla="*/ 292 w 512"/>
              <a:gd name="T111" fmla="*/ 108 h 512"/>
              <a:gd name="T112" fmla="*/ 307 w 512"/>
              <a:gd name="T113" fmla="*/ 111 h 512"/>
              <a:gd name="T114" fmla="*/ 368 w 512"/>
              <a:gd name="T115" fmla="*/ 202 h 512"/>
              <a:gd name="T116" fmla="*/ 405 w 512"/>
              <a:gd name="T117" fmla="*/ 202 h 512"/>
              <a:gd name="T118" fmla="*/ 416 w 512"/>
              <a:gd name="T119" fmla="*/ 213 h 512"/>
              <a:gd name="T120" fmla="*/ 405 w 512"/>
              <a:gd name="T121" fmla="*/ 224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12" h="512">
                <a:moveTo>
                  <a:pt x="158" y="373"/>
                </a:moveTo>
                <a:cubicBezTo>
                  <a:pt x="353" y="373"/>
                  <a:pt x="353" y="373"/>
                  <a:pt x="353" y="373"/>
                </a:cubicBezTo>
                <a:cubicBezTo>
                  <a:pt x="381" y="224"/>
                  <a:pt x="381" y="224"/>
                  <a:pt x="381" y="224"/>
                </a:cubicBezTo>
                <a:cubicBezTo>
                  <a:pt x="130" y="224"/>
                  <a:pt x="130" y="224"/>
                  <a:pt x="130" y="224"/>
                </a:cubicBezTo>
                <a:lnTo>
                  <a:pt x="158" y="373"/>
                </a:lnTo>
                <a:close/>
                <a:moveTo>
                  <a:pt x="309" y="256"/>
                </a:moveTo>
                <a:cubicBezTo>
                  <a:pt x="309" y="250"/>
                  <a:pt x="314" y="245"/>
                  <a:pt x="320" y="245"/>
                </a:cubicBezTo>
                <a:cubicBezTo>
                  <a:pt x="326" y="245"/>
                  <a:pt x="330" y="250"/>
                  <a:pt x="330" y="256"/>
                </a:cubicBezTo>
                <a:cubicBezTo>
                  <a:pt x="330" y="341"/>
                  <a:pt x="330" y="341"/>
                  <a:pt x="330" y="341"/>
                </a:cubicBezTo>
                <a:cubicBezTo>
                  <a:pt x="330" y="347"/>
                  <a:pt x="326" y="352"/>
                  <a:pt x="320" y="352"/>
                </a:cubicBezTo>
                <a:cubicBezTo>
                  <a:pt x="314" y="352"/>
                  <a:pt x="309" y="347"/>
                  <a:pt x="309" y="341"/>
                </a:cubicBezTo>
                <a:lnTo>
                  <a:pt x="309" y="256"/>
                </a:lnTo>
                <a:close/>
                <a:moveTo>
                  <a:pt x="266" y="256"/>
                </a:moveTo>
                <a:cubicBezTo>
                  <a:pt x="266" y="250"/>
                  <a:pt x="271" y="245"/>
                  <a:pt x="277" y="245"/>
                </a:cubicBezTo>
                <a:cubicBezTo>
                  <a:pt x="283" y="245"/>
                  <a:pt x="288" y="250"/>
                  <a:pt x="288" y="256"/>
                </a:cubicBezTo>
                <a:cubicBezTo>
                  <a:pt x="288" y="341"/>
                  <a:pt x="288" y="341"/>
                  <a:pt x="288" y="341"/>
                </a:cubicBezTo>
                <a:cubicBezTo>
                  <a:pt x="288" y="347"/>
                  <a:pt x="283" y="352"/>
                  <a:pt x="277" y="352"/>
                </a:cubicBezTo>
                <a:cubicBezTo>
                  <a:pt x="271" y="352"/>
                  <a:pt x="266" y="347"/>
                  <a:pt x="266" y="341"/>
                </a:cubicBezTo>
                <a:lnTo>
                  <a:pt x="266" y="256"/>
                </a:lnTo>
                <a:close/>
                <a:moveTo>
                  <a:pt x="224" y="256"/>
                </a:moveTo>
                <a:cubicBezTo>
                  <a:pt x="224" y="250"/>
                  <a:pt x="228" y="245"/>
                  <a:pt x="234" y="245"/>
                </a:cubicBezTo>
                <a:cubicBezTo>
                  <a:pt x="240" y="245"/>
                  <a:pt x="245" y="250"/>
                  <a:pt x="245" y="256"/>
                </a:cubicBezTo>
                <a:cubicBezTo>
                  <a:pt x="245" y="341"/>
                  <a:pt x="245" y="341"/>
                  <a:pt x="245" y="341"/>
                </a:cubicBezTo>
                <a:cubicBezTo>
                  <a:pt x="245" y="347"/>
                  <a:pt x="240" y="352"/>
                  <a:pt x="234" y="352"/>
                </a:cubicBezTo>
                <a:cubicBezTo>
                  <a:pt x="228" y="352"/>
                  <a:pt x="224" y="347"/>
                  <a:pt x="224" y="341"/>
                </a:cubicBezTo>
                <a:lnTo>
                  <a:pt x="224" y="256"/>
                </a:lnTo>
                <a:close/>
                <a:moveTo>
                  <a:pt x="181" y="256"/>
                </a:moveTo>
                <a:cubicBezTo>
                  <a:pt x="181" y="250"/>
                  <a:pt x="186" y="245"/>
                  <a:pt x="192" y="245"/>
                </a:cubicBezTo>
                <a:cubicBezTo>
                  <a:pt x="198" y="245"/>
                  <a:pt x="202" y="250"/>
                  <a:pt x="202" y="256"/>
                </a:cubicBezTo>
                <a:cubicBezTo>
                  <a:pt x="202" y="341"/>
                  <a:pt x="202" y="341"/>
                  <a:pt x="202" y="341"/>
                </a:cubicBezTo>
                <a:cubicBezTo>
                  <a:pt x="202" y="347"/>
                  <a:pt x="198" y="352"/>
                  <a:pt x="192" y="352"/>
                </a:cubicBezTo>
                <a:cubicBezTo>
                  <a:pt x="186" y="352"/>
                  <a:pt x="181" y="347"/>
                  <a:pt x="181" y="341"/>
                </a:cubicBezTo>
                <a:lnTo>
                  <a:pt x="181" y="256"/>
                </a:lnTo>
                <a:close/>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05" y="224"/>
                </a:moveTo>
                <a:cubicBezTo>
                  <a:pt x="403" y="224"/>
                  <a:pt x="403" y="224"/>
                  <a:pt x="403" y="224"/>
                </a:cubicBezTo>
                <a:cubicBezTo>
                  <a:pt x="373" y="386"/>
                  <a:pt x="373" y="386"/>
                  <a:pt x="373" y="386"/>
                </a:cubicBezTo>
                <a:cubicBezTo>
                  <a:pt x="372" y="391"/>
                  <a:pt x="367" y="394"/>
                  <a:pt x="362" y="394"/>
                </a:cubicBezTo>
                <a:cubicBezTo>
                  <a:pt x="149" y="394"/>
                  <a:pt x="149" y="394"/>
                  <a:pt x="149" y="394"/>
                </a:cubicBezTo>
                <a:cubicBezTo>
                  <a:pt x="144" y="394"/>
                  <a:pt x="139" y="391"/>
                  <a:pt x="139" y="386"/>
                </a:cubicBezTo>
                <a:cubicBezTo>
                  <a:pt x="108" y="224"/>
                  <a:pt x="108" y="224"/>
                  <a:pt x="108" y="224"/>
                </a:cubicBezTo>
                <a:cubicBezTo>
                  <a:pt x="106" y="224"/>
                  <a:pt x="106" y="224"/>
                  <a:pt x="106" y="224"/>
                </a:cubicBezTo>
                <a:cubicBezTo>
                  <a:pt x="100" y="224"/>
                  <a:pt x="96" y="219"/>
                  <a:pt x="96" y="213"/>
                </a:cubicBezTo>
                <a:cubicBezTo>
                  <a:pt x="96" y="207"/>
                  <a:pt x="100" y="202"/>
                  <a:pt x="106" y="202"/>
                </a:cubicBezTo>
                <a:cubicBezTo>
                  <a:pt x="143" y="202"/>
                  <a:pt x="143" y="202"/>
                  <a:pt x="143" y="202"/>
                </a:cubicBezTo>
                <a:cubicBezTo>
                  <a:pt x="204" y="111"/>
                  <a:pt x="204" y="111"/>
                  <a:pt x="204" y="111"/>
                </a:cubicBezTo>
                <a:cubicBezTo>
                  <a:pt x="207" y="106"/>
                  <a:pt x="214" y="105"/>
                  <a:pt x="219" y="108"/>
                </a:cubicBezTo>
                <a:cubicBezTo>
                  <a:pt x="224" y="111"/>
                  <a:pt x="225" y="118"/>
                  <a:pt x="222" y="123"/>
                </a:cubicBezTo>
                <a:cubicBezTo>
                  <a:pt x="169" y="202"/>
                  <a:pt x="169" y="202"/>
                  <a:pt x="169" y="202"/>
                </a:cubicBezTo>
                <a:cubicBezTo>
                  <a:pt x="342" y="202"/>
                  <a:pt x="342" y="202"/>
                  <a:pt x="342" y="202"/>
                </a:cubicBezTo>
                <a:cubicBezTo>
                  <a:pt x="289" y="123"/>
                  <a:pt x="289" y="123"/>
                  <a:pt x="289" y="123"/>
                </a:cubicBezTo>
                <a:cubicBezTo>
                  <a:pt x="286" y="118"/>
                  <a:pt x="288" y="111"/>
                  <a:pt x="292" y="108"/>
                </a:cubicBezTo>
                <a:cubicBezTo>
                  <a:pt x="297" y="105"/>
                  <a:pt x="304" y="106"/>
                  <a:pt x="307" y="111"/>
                </a:cubicBezTo>
                <a:cubicBezTo>
                  <a:pt x="368" y="202"/>
                  <a:pt x="368" y="202"/>
                  <a:pt x="368" y="202"/>
                </a:cubicBezTo>
                <a:cubicBezTo>
                  <a:pt x="405" y="202"/>
                  <a:pt x="405" y="202"/>
                  <a:pt x="405" y="202"/>
                </a:cubicBezTo>
                <a:cubicBezTo>
                  <a:pt x="411" y="202"/>
                  <a:pt x="416" y="207"/>
                  <a:pt x="416" y="213"/>
                </a:cubicBezTo>
                <a:cubicBezTo>
                  <a:pt x="416" y="219"/>
                  <a:pt x="411" y="224"/>
                  <a:pt x="405" y="224"/>
                </a:cubicBezTo>
                <a:close/>
              </a:path>
            </a:pathLst>
          </a:custGeom>
          <a:solidFill>
            <a:schemeClr val="bg1"/>
          </a:solidFill>
          <a:ln>
            <a:noFill/>
          </a:ln>
        </p:spPr>
        <p:txBody>
          <a:bodyPr/>
          <a:lstStyle>
            <a:defPPr>
              <a:defRPr lang="en-US"/>
            </a:defPPr>
            <a:lvl1pPr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pPr eaLnBrk="1" fontAlgn="auto" hangingPunct="1">
              <a:spcBef>
                <a:spcPts val="0"/>
              </a:spcBef>
              <a:spcAft>
                <a:spcPts val="0"/>
              </a:spcAft>
              <a:defRPr/>
            </a:pPr>
            <a:endParaRPr lang="en-GB">
              <a:latin typeface="+mn-lt"/>
            </a:endParaRPr>
          </a:p>
        </p:txBody>
      </p:sp>
      <p:sp>
        <p:nvSpPr>
          <p:cNvPr id="11" name="Trapezio 10">
            <a:extLst>
              <a:ext uri="{FF2B5EF4-FFF2-40B4-BE49-F238E27FC236}">
                <a16:creationId xmlns:a16="http://schemas.microsoft.com/office/drawing/2014/main" id="{CF3171D8-00ED-87AE-7879-8A27A0A2F200}"/>
              </a:ext>
            </a:extLst>
          </p:cNvPr>
          <p:cNvSpPr/>
          <p:nvPr/>
        </p:nvSpPr>
        <p:spPr>
          <a:xfrm>
            <a:off x="1804988" y="5011738"/>
            <a:ext cx="3719512" cy="1189037"/>
          </a:xfrm>
          <a:prstGeom prst="trapezoid">
            <a:avLst>
              <a:gd name="adj" fmla="val 0"/>
            </a:avLst>
          </a:prstGeom>
          <a:solidFill>
            <a:srgbClr val="007300">
              <a:alpha val="80000"/>
            </a:srgbClr>
          </a:solidFill>
          <a:ln w="12700" cap="flat" cmpd="sng" algn="ctr">
            <a:noFill/>
            <a:prstDash val="solid"/>
            <a:miter lim="800000"/>
          </a:ln>
          <a:effectLst>
            <a:outerShdw blurRad="50800" dist="38100" dir="2700000" algn="tl" rotWithShape="0">
              <a:prstClr val="black">
                <a:alpha val="40000"/>
              </a:prstClr>
            </a:outerShdw>
          </a:effectLst>
        </p:spPr>
        <p:txBody>
          <a:bodyPr anchor="ctr"/>
          <a:lstStyle/>
          <a:p>
            <a:pPr algn="r" eaLnBrk="1" fontAlgn="auto" hangingPunct="1">
              <a:spcBef>
                <a:spcPts val="0"/>
              </a:spcBef>
              <a:spcAft>
                <a:spcPts val="0"/>
              </a:spcAft>
              <a:defRPr/>
            </a:pPr>
            <a:endParaRPr lang="it-IT" sz="2000" b="1" kern="0" dirty="0">
              <a:solidFill>
                <a:prstClr val="white"/>
              </a:solidFill>
              <a:latin typeface="Century Gothic" panose="020B0502020202020204" pitchFamily="34" charset="0"/>
              <a:ea typeface="Open Sans Condensed" panose="020B0806030504020204" pitchFamily="34" charset="0"/>
              <a:cs typeface="Open Sans Condensed" panose="020B0806030504020204" pitchFamily="34" charset="0"/>
            </a:endParaRPr>
          </a:p>
        </p:txBody>
      </p:sp>
      <p:sp>
        <p:nvSpPr>
          <p:cNvPr id="13324" name="Text Box 11">
            <a:extLst>
              <a:ext uri="{FF2B5EF4-FFF2-40B4-BE49-F238E27FC236}">
                <a16:creationId xmlns:a16="http://schemas.microsoft.com/office/drawing/2014/main" id="{9C9F9433-95CF-A8AB-EB49-31C28AA9DF62}"/>
              </a:ext>
            </a:extLst>
          </p:cNvPr>
          <p:cNvSpPr txBox="1">
            <a:spLocks noChangeArrowheads="1"/>
          </p:cNvSpPr>
          <p:nvPr/>
        </p:nvSpPr>
        <p:spPr bwMode="auto">
          <a:xfrm>
            <a:off x="3389313" y="5275263"/>
            <a:ext cx="1941512" cy="61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1000">
                <a:solidFill>
                  <a:schemeClr val="tx1"/>
                </a:solidFill>
                <a:latin typeface="Arial" panose="020B0604020202020204" pitchFamily="34" charset="0"/>
              </a:defRPr>
            </a:lvl1pPr>
            <a:lvl2pPr>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marL="0" lvl="1">
              <a:spcBef>
                <a:spcPct val="50000"/>
              </a:spcBef>
              <a:buClr>
                <a:srgbClr val="A50021"/>
              </a:buClr>
            </a:pPr>
            <a:r>
              <a:rPr lang="it-IT" altLang="it-IT" sz="1700" b="1">
                <a:solidFill>
                  <a:schemeClr val="bg1"/>
                </a:solidFill>
                <a:latin typeface="Century Gothic" panose="020B0502020202020204" pitchFamily="34" charset="0"/>
                <a:cs typeface="Arial" panose="020B0604020202020204" pitchFamily="34" charset="0"/>
              </a:rPr>
              <a:t>MERCATO ELETTRONICO</a:t>
            </a:r>
            <a:endParaRPr lang="it-IT" altLang="it-IT" sz="1700">
              <a:solidFill>
                <a:schemeClr val="bg1"/>
              </a:solidFill>
              <a:latin typeface="Century Gothic" panose="020B0502020202020204" pitchFamily="34" charset="0"/>
              <a:cs typeface="Arial" panose="020B0604020202020204" pitchFamily="34" charset="0"/>
            </a:endParaRPr>
          </a:p>
        </p:txBody>
      </p:sp>
      <p:sp>
        <p:nvSpPr>
          <p:cNvPr id="13325" name="Freeform 32">
            <a:extLst>
              <a:ext uri="{FF2B5EF4-FFF2-40B4-BE49-F238E27FC236}">
                <a16:creationId xmlns:a16="http://schemas.microsoft.com/office/drawing/2014/main" id="{BF73CD8D-0205-2755-C741-724CDB3206ED}"/>
              </a:ext>
            </a:extLst>
          </p:cNvPr>
          <p:cNvSpPr>
            <a:spLocks noChangeAspect="1" noEditPoints="1"/>
          </p:cNvSpPr>
          <p:nvPr/>
        </p:nvSpPr>
        <p:spPr bwMode="auto">
          <a:xfrm>
            <a:off x="2271713" y="5153025"/>
            <a:ext cx="863600" cy="863600"/>
          </a:xfrm>
          <a:custGeom>
            <a:avLst/>
            <a:gdLst>
              <a:gd name="T0" fmla="*/ 2147483646 w 512"/>
              <a:gd name="T1" fmla="*/ 2147483646 h 512"/>
              <a:gd name="T2" fmla="*/ 2147483646 w 512"/>
              <a:gd name="T3" fmla="*/ 2147483646 h 512"/>
              <a:gd name="T4" fmla="*/ 2147483646 w 512"/>
              <a:gd name="T5" fmla="*/ 2147483646 h 512"/>
              <a:gd name="T6" fmla="*/ 2147483646 w 512"/>
              <a:gd name="T7" fmla="*/ 2147483646 h 512"/>
              <a:gd name="T8" fmla="*/ 2147483646 w 512"/>
              <a:gd name="T9" fmla="*/ 2147483646 h 512"/>
              <a:gd name="T10" fmla="*/ 2147483646 w 512"/>
              <a:gd name="T11" fmla="*/ 2147483646 h 512"/>
              <a:gd name="T12" fmla="*/ 2147483646 w 512"/>
              <a:gd name="T13" fmla="*/ 2147483646 h 512"/>
              <a:gd name="T14" fmla="*/ 2147483646 w 512"/>
              <a:gd name="T15" fmla="*/ 2147483646 h 512"/>
              <a:gd name="T16" fmla="*/ 2147483646 w 512"/>
              <a:gd name="T17" fmla="*/ 2147483646 h 512"/>
              <a:gd name="T18" fmla="*/ 0 w 512"/>
              <a:gd name="T19" fmla="*/ 2147483646 h 512"/>
              <a:gd name="T20" fmla="*/ 2147483646 w 512"/>
              <a:gd name="T21" fmla="*/ 0 h 512"/>
              <a:gd name="T22" fmla="*/ 2147483646 w 512"/>
              <a:gd name="T23" fmla="*/ 2147483646 h 512"/>
              <a:gd name="T24" fmla="*/ 2147483646 w 512"/>
              <a:gd name="T25" fmla="*/ 2147483646 h 512"/>
              <a:gd name="T26" fmla="*/ 2147483646 w 512"/>
              <a:gd name="T27" fmla="*/ 2147483646 h 512"/>
              <a:gd name="T28" fmla="*/ 2147483646 w 512"/>
              <a:gd name="T29" fmla="*/ 2147483646 h 512"/>
              <a:gd name="T30" fmla="*/ 2147483646 w 512"/>
              <a:gd name="T31" fmla="*/ 2147483646 h 512"/>
              <a:gd name="T32" fmla="*/ 2147483646 w 512"/>
              <a:gd name="T33" fmla="*/ 2147483646 h 512"/>
              <a:gd name="T34" fmla="*/ 2147483646 w 512"/>
              <a:gd name="T35" fmla="*/ 2147483646 h 512"/>
              <a:gd name="T36" fmla="*/ 2147483646 w 512"/>
              <a:gd name="T37" fmla="*/ 2147483646 h 512"/>
              <a:gd name="T38" fmla="*/ 2147483646 w 512"/>
              <a:gd name="T39" fmla="*/ 2147483646 h 512"/>
              <a:gd name="T40" fmla="*/ 2147483646 w 512"/>
              <a:gd name="T41" fmla="*/ 2147483646 h 512"/>
              <a:gd name="T42" fmla="*/ 2147483646 w 512"/>
              <a:gd name="T43" fmla="*/ 2147483646 h 512"/>
              <a:gd name="T44" fmla="*/ 2147483646 w 512"/>
              <a:gd name="T45" fmla="*/ 2147483646 h 512"/>
              <a:gd name="T46" fmla="*/ 2147483646 w 512"/>
              <a:gd name="T47" fmla="*/ 2147483646 h 512"/>
              <a:gd name="T48" fmla="*/ 2147483646 w 512"/>
              <a:gd name="T49" fmla="*/ 2147483646 h 512"/>
              <a:gd name="T50" fmla="*/ 2147483646 w 512"/>
              <a:gd name="T51" fmla="*/ 2147483646 h 512"/>
              <a:gd name="T52" fmla="*/ 2147483646 w 512"/>
              <a:gd name="T53" fmla="*/ 2147483646 h 512"/>
              <a:gd name="T54" fmla="*/ 2147483646 w 512"/>
              <a:gd name="T55" fmla="*/ 2147483646 h 512"/>
              <a:gd name="T56" fmla="*/ 2147483646 w 512"/>
              <a:gd name="T57" fmla="*/ 2147483646 h 512"/>
              <a:gd name="T58" fmla="*/ 2147483646 w 512"/>
              <a:gd name="T59" fmla="*/ 2147483646 h 512"/>
              <a:gd name="T60" fmla="*/ 2147483646 w 512"/>
              <a:gd name="T61" fmla="*/ 2147483646 h 512"/>
              <a:gd name="T62" fmla="*/ 2147483646 w 512"/>
              <a:gd name="T63" fmla="*/ 2147483646 h 512"/>
              <a:gd name="T64" fmla="*/ 2147483646 w 512"/>
              <a:gd name="T65" fmla="*/ 2147483646 h 512"/>
              <a:gd name="T66" fmla="*/ 2147483646 w 512"/>
              <a:gd name="T67" fmla="*/ 2147483646 h 512"/>
              <a:gd name="T68" fmla="*/ 2147483646 w 512"/>
              <a:gd name="T69" fmla="*/ 2147483646 h 51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12" h="512">
                <a:moveTo>
                  <a:pt x="259" y="192"/>
                </a:moveTo>
                <a:cubicBezTo>
                  <a:pt x="275" y="192"/>
                  <a:pt x="291" y="199"/>
                  <a:pt x="300" y="205"/>
                </a:cubicBezTo>
                <a:cubicBezTo>
                  <a:pt x="290" y="265"/>
                  <a:pt x="290" y="265"/>
                  <a:pt x="290" y="265"/>
                </a:cubicBezTo>
                <a:cubicBezTo>
                  <a:pt x="280" y="283"/>
                  <a:pt x="249" y="325"/>
                  <a:pt x="222" y="317"/>
                </a:cubicBezTo>
                <a:cubicBezTo>
                  <a:pt x="208" y="313"/>
                  <a:pt x="202" y="300"/>
                  <a:pt x="199" y="291"/>
                </a:cubicBezTo>
                <a:cubicBezTo>
                  <a:pt x="192" y="265"/>
                  <a:pt x="200" y="232"/>
                  <a:pt x="218" y="211"/>
                </a:cubicBezTo>
                <a:cubicBezTo>
                  <a:pt x="231" y="197"/>
                  <a:pt x="245" y="192"/>
                  <a:pt x="259" y="192"/>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416" y="256"/>
                </a:moveTo>
                <a:cubicBezTo>
                  <a:pt x="416" y="168"/>
                  <a:pt x="344" y="96"/>
                  <a:pt x="256" y="96"/>
                </a:cubicBezTo>
                <a:cubicBezTo>
                  <a:pt x="168" y="96"/>
                  <a:pt x="96" y="168"/>
                  <a:pt x="96" y="256"/>
                </a:cubicBezTo>
                <a:cubicBezTo>
                  <a:pt x="96" y="344"/>
                  <a:pt x="168" y="416"/>
                  <a:pt x="256" y="416"/>
                </a:cubicBezTo>
                <a:cubicBezTo>
                  <a:pt x="281" y="416"/>
                  <a:pt x="306" y="410"/>
                  <a:pt x="328" y="398"/>
                </a:cubicBezTo>
                <a:cubicBezTo>
                  <a:pt x="333" y="395"/>
                  <a:pt x="336" y="389"/>
                  <a:pt x="333" y="384"/>
                </a:cubicBezTo>
                <a:cubicBezTo>
                  <a:pt x="330" y="379"/>
                  <a:pt x="324" y="376"/>
                  <a:pt x="319" y="379"/>
                </a:cubicBezTo>
                <a:cubicBezTo>
                  <a:pt x="299" y="389"/>
                  <a:pt x="278" y="394"/>
                  <a:pt x="256" y="394"/>
                </a:cubicBezTo>
                <a:cubicBezTo>
                  <a:pt x="179" y="394"/>
                  <a:pt x="117" y="332"/>
                  <a:pt x="117" y="256"/>
                </a:cubicBezTo>
                <a:cubicBezTo>
                  <a:pt x="117" y="179"/>
                  <a:pt x="179" y="117"/>
                  <a:pt x="256" y="117"/>
                </a:cubicBezTo>
                <a:cubicBezTo>
                  <a:pt x="332" y="117"/>
                  <a:pt x="394" y="179"/>
                  <a:pt x="394" y="256"/>
                </a:cubicBezTo>
                <a:cubicBezTo>
                  <a:pt x="394" y="274"/>
                  <a:pt x="391" y="291"/>
                  <a:pt x="384" y="307"/>
                </a:cubicBezTo>
                <a:cubicBezTo>
                  <a:pt x="384" y="308"/>
                  <a:pt x="365" y="346"/>
                  <a:pt x="338" y="338"/>
                </a:cubicBezTo>
                <a:cubicBezTo>
                  <a:pt x="303" y="329"/>
                  <a:pt x="308" y="287"/>
                  <a:pt x="309" y="286"/>
                </a:cubicBezTo>
                <a:cubicBezTo>
                  <a:pt x="323" y="201"/>
                  <a:pt x="323" y="201"/>
                  <a:pt x="323" y="201"/>
                </a:cubicBezTo>
                <a:cubicBezTo>
                  <a:pt x="323" y="197"/>
                  <a:pt x="322" y="193"/>
                  <a:pt x="318" y="190"/>
                </a:cubicBezTo>
                <a:cubicBezTo>
                  <a:pt x="284" y="168"/>
                  <a:pt x="236" y="158"/>
                  <a:pt x="202" y="197"/>
                </a:cubicBezTo>
                <a:cubicBezTo>
                  <a:pt x="179" y="223"/>
                  <a:pt x="169" y="264"/>
                  <a:pt x="179" y="297"/>
                </a:cubicBezTo>
                <a:cubicBezTo>
                  <a:pt x="185" y="318"/>
                  <a:pt x="198" y="332"/>
                  <a:pt x="216" y="337"/>
                </a:cubicBezTo>
                <a:cubicBezTo>
                  <a:pt x="245" y="345"/>
                  <a:pt x="270" y="325"/>
                  <a:pt x="288" y="305"/>
                </a:cubicBezTo>
                <a:cubicBezTo>
                  <a:pt x="291" y="326"/>
                  <a:pt x="302" y="350"/>
                  <a:pt x="332" y="359"/>
                </a:cubicBezTo>
                <a:cubicBezTo>
                  <a:pt x="376" y="371"/>
                  <a:pt x="402" y="319"/>
                  <a:pt x="404" y="316"/>
                </a:cubicBezTo>
                <a:cubicBezTo>
                  <a:pt x="412" y="297"/>
                  <a:pt x="416" y="276"/>
                  <a:pt x="416" y="25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14" name="Triangolo isoscele 13">
            <a:extLst>
              <a:ext uri="{FF2B5EF4-FFF2-40B4-BE49-F238E27FC236}">
                <a16:creationId xmlns:a16="http://schemas.microsoft.com/office/drawing/2014/main" id="{6FB89B2F-86B7-F996-0FEF-7CACBF4AF9D8}"/>
              </a:ext>
            </a:extLst>
          </p:cNvPr>
          <p:cNvSpPr/>
          <p:nvPr/>
        </p:nvSpPr>
        <p:spPr>
          <a:xfrm rot="5400000">
            <a:off x="3974307" y="4361656"/>
            <a:ext cx="3708400" cy="223837"/>
          </a:xfrm>
          <a:prstGeom prst="triangle">
            <a:avLst>
              <a:gd name="adj" fmla="val 46888"/>
            </a:avLst>
          </a:prstGeom>
          <a:solidFill>
            <a:srgbClr val="DBDCE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b="1"/>
          </a:p>
        </p:txBody>
      </p:sp>
      <p:sp>
        <p:nvSpPr>
          <p:cNvPr id="13327" name="Ovale 1">
            <a:extLst>
              <a:ext uri="{FF2B5EF4-FFF2-40B4-BE49-F238E27FC236}">
                <a16:creationId xmlns:a16="http://schemas.microsoft.com/office/drawing/2014/main" id="{8D86CDA8-C552-FB55-F587-05DDEB71CA3D}"/>
              </a:ext>
            </a:extLst>
          </p:cNvPr>
          <p:cNvSpPr>
            <a:spLocks noChangeArrowheads="1"/>
          </p:cNvSpPr>
          <p:nvPr/>
        </p:nvSpPr>
        <p:spPr bwMode="auto">
          <a:xfrm>
            <a:off x="2886075" y="2513013"/>
            <a:ext cx="2636838" cy="1055687"/>
          </a:xfrm>
          <a:prstGeom prst="ellipse">
            <a:avLst/>
          </a:prstGeom>
          <a:noFill/>
          <a:ln w="635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buClr>
                <a:srgbClr val="CC0000"/>
              </a:buClr>
              <a:buSzPct val="70000"/>
              <a:buFont typeface="Wingdings" pitchFamily="2" charset="2"/>
              <a:buNone/>
            </a:pPr>
            <a:endParaRPr lang="it-IT" altLang="it-IT"/>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olo 2">
            <a:extLst>
              <a:ext uri="{FF2B5EF4-FFF2-40B4-BE49-F238E27FC236}">
                <a16:creationId xmlns:a16="http://schemas.microsoft.com/office/drawing/2014/main" id="{60F1B742-EE8F-C928-6E49-5CA82ABF1FEB}"/>
              </a:ext>
            </a:extLst>
          </p:cNvPr>
          <p:cNvSpPr>
            <a:spLocks noGrp="1" noChangeArrowheads="1"/>
          </p:cNvSpPr>
          <p:nvPr>
            <p:ph type="title"/>
          </p:nvPr>
        </p:nvSpPr>
        <p:spPr bwMode="auto">
          <a:xfrm>
            <a:off x="615950" y="107950"/>
            <a:ext cx="10979150" cy="428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it-IT" altLang="it-IT"/>
              <a:t>LE CONVENZIONI/ACCORDI QUADRO</a:t>
            </a:r>
          </a:p>
        </p:txBody>
      </p:sp>
      <p:sp>
        <p:nvSpPr>
          <p:cNvPr id="4" name="Rettangolo 3">
            <a:extLst>
              <a:ext uri="{FF2B5EF4-FFF2-40B4-BE49-F238E27FC236}">
                <a16:creationId xmlns:a16="http://schemas.microsoft.com/office/drawing/2014/main" id="{01915EFE-CD2D-54B2-80B3-D88DCAC1586A}"/>
              </a:ext>
            </a:extLst>
          </p:cNvPr>
          <p:cNvSpPr/>
          <p:nvPr/>
        </p:nvSpPr>
        <p:spPr>
          <a:xfrm>
            <a:off x="657225" y="2139950"/>
            <a:ext cx="3275013" cy="4360863"/>
          </a:xfrm>
          <a:prstGeom prst="rect">
            <a:avLst/>
          </a:prstGeom>
          <a:solidFill>
            <a:srgbClr val="DBDCE0">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5" name="Trapezio 4">
            <a:extLst>
              <a:ext uri="{FF2B5EF4-FFF2-40B4-BE49-F238E27FC236}">
                <a16:creationId xmlns:a16="http://schemas.microsoft.com/office/drawing/2014/main" id="{9D86FF34-BB21-DBC9-118D-35D7935B4896}"/>
              </a:ext>
            </a:extLst>
          </p:cNvPr>
          <p:cNvSpPr/>
          <p:nvPr/>
        </p:nvSpPr>
        <p:spPr>
          <a:xfrm>
            <a:off x="657225" y="800100"/>
            <a:ext cx="3302000" cy="1330325"/>
          </a:xfrm>
          <a:prstGeom prst="trapezoid">
            <a:avLst>
              <a:gd name="adj" fmla="val 0"/>
            </a:avLst>
          </a:prstGeom>
          <a:solidFill>
            <a:srgbClr val="007300">
              <a:alpha val="80000"/>
            </a:srgbClr>
          </a:solidFill>
          <a:ln w="12700" cap="flat" cmpd="sng" algn="ctr">
            <a:noFill/>
            <a:prstDash val="solid"/>
            <a:miter lim="800000"/>
          </a:ln>
          <a:effectLst>
            <a:outerShdw blurRad="50800" dist="38100" dir="2700000" algn="tl" rotWithShape="0">
              <a:prstClr val="black">
                <a:alpha val="40000"/>
              </a:prstClr>
            </a:outerShdw>
          </a:effectLst>
        </p:spPr>
        <p:txBody>
          <a:bodyPr anchor="ctr"/>
          <a:lstStyle/>
          <a:p>
            <a:pPr algn="r" eaLnBrk="1" fontAlgn="auto" hangingPunct="1">
              <a:spcBef>
                <a:spcPts val="0"/>
              </a:spcBef>
              <a:spcAft>
                <a:spcPts val="0"/>
              </a:spcAft>
              <a:defRPr/>
            </a:pPr>
            <a:endParaRPr lang="it-IT" sz="2000" b="1" kern="0" dirty="0">
              <a:solidFill>
                <a:prstClr val="white"/>
              </a:solidFill>
              <a:latin typeface="Century Gothic" panose="020B0502020202020204" pitchFamily="34" charset="0"/>
              <a:ea typeface="Open Sans Condensed" panose="020B0806030504020204" pitchFamily="34" charset="0"/>
              <a:cs typeface="Open Sans Condensed" panose="020B0806030504020204" pitchFamily="34" charset="0"/>
            </a:endParaRPr>
          </a:p>
        </p:txBody>
      </p:sp>
      <p:sp>
        <p:nvSpPr>
          <p:cNvPr id="14341" name="Text Box 11">
            <a:extLst>
              <a:ext uri="{FF2B5EF4-FFF2-40B4-BE49-F238E27FC236}">
                <a16:creationId xmlns:a16="http://schemas.microsoft.com/office/drawing/2014/main" id="{BD61EAB8-AC75-80DE-6772-DCA660394B0A}"/>
              </a:ext>
            </a:extLst>
          </p:cNvPr>
          <p:cNvSpPr txBox="1">
            <a:spLocks noChangeArrowheads="1"/>
          </p:cNvSpPr>
          <p:nvPr/>
        </p:nvSpPr>
        <p:spPr bwMode="auto">
          <a:xfrm>
            <a:off x="2017713" y="1000125"/>
            <a:ext cx="19415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1000">
                <a:solidFill>
                  <a:schemeClr val="tx1"/>
                </a:solidFill>
                <a:latin typeface="Arial" panose="020B0604020202020204" pitchFamily="34" charset="0"/>
              </a:defRPr>
            </a:lvl1pPr>
            <a:lvl2pPr>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marL="0" lvl="1">
              <a:spcBef>
                <a:spcPct val="50000"/>
              </a:spcBef>
              <a:buClr>
                <a:srgbClr val="A50021"/>
              </a:buClr>
            </a:pPr>
            <a:r>
              <a:rPr lang="it-IT" altLang="it-IT" sz="1800" b="1">
                <a:solidFill>
                  <a:schemeClr val="bg1"/>
                </a:solidFill>
                <a:latin typeface="Century Gothic" panose="020B0502020202020204" pitchFamily="34" charset="0"/>
                <a:cs typeface="Arial" panose="020B0604020202020204" pitchFamily="34" charset="0"/>
              </a:rPr>
              <a:t>CONVENZIONI/ ACCORDI QUADRO</a:t>
            </a:r>
            <a:endParaRPr lang="it-IT" altLang="it-IT" sz="1800">
              <a:solidFill>
                <a:schemeClr val="bg1"/>
              </a:solidFill>
              <a:latin typeface="Century Gothic" panose="020B0502020202020204" pitchFamily="34" charset="0"/>
              <a:cs typeface="Arial" panose="020B0604020202020204" pitchFamily="34" charset="0"/>
            </a:endParaRPr>
          </a:p>
        </p:txBody>
      </p:sp>
      <p:sp>
        <p:nvSpPr>
          <p:cNvPr id="14342" name="Freeform 33">
            <a:extLst>
              <a:ext uri="{FF2B5EF4-FFF2-40B4-BE49-F238E27FC236}">
                <a16:creationId xmlns:a16="http://schemas.microsoft.com/office/drawing/2014/main" id="{FC6F0023-6999-B7E2-9BC8-3F61AE282772}"/>
              </a:ext>
            </a:extLst>
          </p:cNvPr>
          <p:cNvSpPr>
            <a:spLocks noChangeAspect="1" noEditPoints="1"/>
          </p:cNvSpPr>
          <p:nvPr/>
        </p:nvSpPr>
        <p:spPr bwMode="auto">
          <a:xfrm>
            <a:off x="889000" y="1001713"/>
            <a:ext cx="941388" cy="941387"/>
          </a:xfrm>
          <a:custGeom>
            <a:avLst/>
            <a:gdLst>
              <a:gd name="T0" fmla="*/ 2147483646 w 512"/>
              <a:gd name="T1" fmla="*/ 2147483646 h 512"/>
              <a:gd name="T2" fmla="*/ 2147483646 w 512"/>
              <a:gd name="T3" fmla="*/ 2147483646 h 512"/>
              <a:gd name="T4" fmla="*/ 2147483646 w 512"/>
              <a:gd name="T5" fmla="*/ 2147483646 h 512"/>
              <a:gd name="T6" fmla="*/ 2147483646 w 512"/>
              <a:gd name="T7" fmla="*/ 2147483646 h 512"/>
              <a:gd name="T8" fmla="*/ 2147483646 w 512"/>
              <a:gd name="T9" fmla="*/ 2147483646 h 512"/>
              <a:gd name="T10" fmla="*/ 2147483646 w 512"/>
              <a:gd name="T11" fmla="*/ 2147483646 h 512"/>
              <a:gd name="T12" fmla="*/ 2147483646 w 512"/>
              <a:gd name="T13" fmla="*/ 2147483646 h 512"/>
              <a:gd name="T14" fmla="*/ 2147483646 w 512"/>
              <a:gd name="T15" fmla="*/ 2147483646 h 512"/>
              <a:gd name="T16" fmla="*/ 0 w 512"/>
              <a:gd name="T17" fmla="*/ 2147483646 h 512"/>
              <a:gd name="T18" fmla="*/ 2147483646 w 512"/>
              <a:gd name="T19" fmla="*/ 2147483646 h 512"/>
              <a:gd name="T20" fmla="*/ 2147483646 w 512"/>
              <a:gd name="T21" fmla="*/ 2147483646 h 512"/>
              <a:gd name="T22" fmla="*/ 2147483646 w 512"/>
              <a:gd name="T23" fmla="*/ 2147483646 h 512"/>
              <a:gd name="T24" fmla="*/ 2147483646 w 512"/>
              <a:gd name="T25" fmla="*/ 2147483646 h 512"/>
              <a:gd name="T26" fmla="*/ 2147483646 w 512"/>
              <a:gd name="T27" fmla="*/ 2147483646 h 512"/>
              <a:gd name="T28" fmla="*/ 2147483646 w 512"/>
              <a:gd name="T29" fmla="*/ 2147483646 h 512"/>
              <a:gd name="T30" fmla="*/ 2147483646 w 512"/>
              <a:gd name="T31" fmla="*/ 2147483646 h 512"/>
              <a:gd name="T32" fmla="*/ 2147483646 w 512"/>
              <a:gd name="T33" fmla="*/ 2147483646 h 512"/>
              <a:gd name="T34" fmla="*/ 2147483646 w 512"/>
              <a:gd name="T35" fmla="*/ 2147483646 h 512"/>
              <a:gd name="T36" fmla="*/ 2147483646 w 512"/>
              <a:gd name="T37" fmla="*/ 2147483646 h 512"/>
              <a:gd name="T38" fmla="*/ 2147483646 w 512"/>
              <a:gd name="T39" fmla="*/ 2147483646 h 512"/>
              <a:gd name="T40" fmla="*/ 2147483646 w 512"/>
              <a:gd name="T41" fmla="*/ 2147483646 h 512"/>
              <a:gd name="T42" fmla="*/ 2147483646 w 512"/>
              <a:gd name="T43" fmla="*/ 2147483646 h 512"/>
              <a:gd name="T44" fmla="*/ 2147483646 w 512"/>
              <a:gd name="T45" fmla="*/ 2147483646 h 512"/>
              <a:gd name="T46" fmla="*/ 2147483646 w 512"/>
              <a:gd name="T47" fmla="*/ 2147483646 h 512"/>
              <a:gd name="T48" fmla="*/ 2147483646 w 512"/>
              <a:gd name="T49" fmla="*/ 2147483646 h 512"/>
              <a:gd name="T50" fmla="*/ 2147483646 w 512"/>
              <a:gd name="T51" fmla="*/ 2147483646 h 512"/>
              <a:gd name="T52" fmla="*/ 2147483646 w 512"/>
              <a:gd name="T53" fmla="*/ 2147483646 h 512"/>
              <a:gd name="T54" fmla="*/ 2147483646 w 512"/>
              <a:gd name="T55" fmla="*/ 2147483646 h 512"/>
              <a:gd name="T56" fmla="*/ 2147483646 w 512"/>
              <a:gd name="T57" fmla="*/ 2147483646 h 512"/>
              <a:gd name="T58" fmla="*/ 2147483646 w 512"/>
              <a:gd name="T59" fmla="*/ 2147483646 h 512"/>
              <a:gd name="T60" fmla="*/ 2147483646 w 512"/>
              <a:gd name="T61" fmla="*/ 2147483646 h 512"/>
              <a:gd name="T62" fmla="*/ 2147483646 w 512"/>
              <a:gd name="T63" fmla="*/ 2147483646 h 512"/>
              <a:gd name="T64" fmla="*/ 2147483646 w 512"/>
              <a:gd name="T65" fmla="*/ 2147483646 h 512"/>
              <a:gd name="T66" fmla="*/ 2147483646 w 512"/>
              <a:gd name="T67" fmla="*/ 2147483646 h 512"/>
              <a:gd name="T68" fmla="*/ 2147483646 w 512"/>
              <a:gd name="T69" fmla="*/ 2147483646 h 512"/>
              <a:gd name="T70" fmla="*/ 2147483646 w 512"/>
              <a:gd name="T71" fmla="*/ 2147483646 h 512"/>
              <a:gd name="T72" fmla="*/ 2147483646 w 512"/>
              <a:gd name="T73" fmla="*/ 2147483646 h 512"/>
              <a:gd name="T74" fmla="*/ 2147483646 w 512"/>
              <a:gd name="T75" fmla="*/ 2147483646 h 51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12" h="512">
                <a:moveTo>
                  <a:pt x="277" y="150"/>
                </a:moveTo>
                <a:cubicBezTo>
                  <a:pt x="235" y="150"/>
                  <a:pt x="235" y="150"/>
                  <a:pt x="235" y="150"/>
                </a:cubicBezTo>
                <a:cubicBezTo>
                  <a:pt x="235" y="118"/>
                  <a:pt x="235" y="118"/>
                  <a:pt x="235" y="118"/>
                </a:cubicBezTo>
                <a:cubicBezTo>
                  <a:pt x="277" y="118"/>
                  <a:pt x="277" y="118"/>
                  <a:pt x="277" y="118"/>
                </a:cubicBezTo>
                <a:lnTo>
                  <a:pt x="277" y="150"/>
                </a:lnTo>
                <a:close/>
                <a:moveTo>
                  <a:pt x="235" y="342"/>
                </a:moveTo>
                <a:cubicBezTo>
                  <a:pt x="277" y="342"/>
                  <a:pt x="277" y="342"/>
                  <a:pt x="277" y="342"/>
                </a:cubicBezTo>
                <a:cubicBezTo>
                  <a:pt x="277" y="320"/>
                  <a:pt x="277" y="320"/>
                  <a:pt x="277" y="320"/>
                </a:cubicBezTo>
                <a:cubicBezTo>
                  <a:pt x="235" y="320"/>
                  <a:pt x="235" y="320"/>
                  <a:pt x="235" y="320"/>
                </a:cubicBezTo>
                <a:lnTo>
                  <a:pt x="235" y="342"/>
                </a:lnTo>
                <a:close/>
                <a:moveTo>
                  <a:pt x="117" y="342"/>
                </a:moveTo>
                <a:cubicBezTo>
                  <a:pt x="160" y="342"/>
                  <a:pt x="160" y="342"/>
                  <a:pt x="160" y="342"/>
                </a:cubicBezTo>
                <a:cubicBezTo>
                  <a:pt x="160" y="320"/>
                  <a:pt x="160" y="320"/>
                  <a:pt x="160" y="320"/>
                </a:cubicBezTo>
                <a:cubicBezTo>
                  <a:pt x="117" y="320"/>
                  <a:pt x="117" y="320"/>
                  <a:pt x="117" y="320"/>
                </a:cubicBezTo>
                <a:lnTo>
                  <a:pt x="117" y="342"/>
                </a:lnTo>
                <a:close/>
                <a:moveTo>
                  <a:pt x="512" y="256"/>
                </a:moveTo>
                <a:cubicBezTo>
                  <a:pt x="512" y="398"/>
                  <a:pt x="397" y="512"/>
                  <a:pt x="256" y="512"/>
                </a:cubicBezTo>
                <a:cubicBezTo>
                  <a:pt x="115" y="512"/>
                  <a:pt x="0" y="398"/>
                  <a:pt x="0" y="256"/>
                </a:cubicBezTo>
                <a:cubicBezTo>
                  <a:pt x="0" y="115"/>
                  <a:pt x="115" y="0"/>
                  <a:pt x="256" y="0"/>
                </a:cubicBezTo>
                <a:cubicBezTo>
                  <a:pt x="397" y="0"/>
                  <a:pt x="512" y="115"/>
                  <a:pt x="512" y="256"/>
                </a:cubicBezTo>
                <a:close/>
                <a:moveTo>
                  <a:pt x="416" y="310"/>
                </a:moveTo>
                <a:cubicBezTo>
                  <a:pt x="416" y="304"/>
                  <a:pt x="411" y="299"/>
                  <a:pt x="405" y="299"/>
                </a:cubicBezTo>
                <a:cubicBezTo>
                  <a:pt x="384" y="299"/>
                  <a:pt x="384" y="299"/>
                  <a:pt x="384" y="299"/>
                </a:cubicBezTo>
                <a:cubicBezTo>
                  <a:pt x="384" y="235"/>
                  <a:pt x="384" y="235"/>
                  <a:pt x="384" y="235"/>
                </a:cubicBezTo>
                <a:cubicBezTo>
                  <a:pt x="384" y="229"/>
                  <a:pt x="379" y="224"/>
                  <a:pt x="373" y="224"/>
                </a:cubicBezTo>
                <a:cubicBezTo>
                  <a:pt x="267" y="224"/>
                  <a:pt x="267" y="224"/>
                  <a:pt x="267" y="224"/>
                </a:cubicBezTo>
                <a:cubicBezTo>
                  <a:pt x="267" y="171"/>
                  <a:pt x="267" y="171"/>
                  <a:pt x="267" y="171"/>
                </a:cubicBezTo>
                <a:cubicBezTo>
                  <a:pt x="288" y="171"/>
                  <a:pt x="288" y="171"/>
                  <a:pt x="288" y="171"/>
                </a:cubicBezTo>
                <a:cubicBezTo>
                  <a:pt x="294" y="171"/>
                  <a:pt x="299" y="166"/>
                  <a:pt x="299" y="160"/>
                </a:cubicBezTo>
                <a:cubicBezTo>
                  <a:pt x="299" y="107"/>
                  <a:pt x="299" y="107"/>
                  <a:pt x="299" y="107"/>
                </a:cubicBezTo>
                <a:cubicBezTo>
                  <a:pt x="299" y="101"/>
                  <a:pt x="294" y="96"/>
                  <a:pt x="288" y="96"/>
                </a:cubicBezTo>
                <a:cubicBezTo>
                  <a:pt x="224" y="96"/>
                  <a:pt x="224" y="96"/>
                  <a:pt x="224" y="96"/>
                </a:cubicBezTo>
                <a:cubicBezTo>
                  <a:pt x="218" y="96"/>
                  <a:pt x="213" y="101"/>
                  <a:pt x="213" y="107"/>
                </a:cubicBezTo>
                <a:cubicBezTo>
                  <a:pt x="213" y="160"/>
                  <a:pt x="213" y="160"/>
                  <a:pt x="213" y="160"/>
                </a:cubicBezTo>
                <a:cubicBezTo>
                  <a:pt x="213" y="166"/>
                  <a:pt x="218" y="171"/>
                  <a:pt x="224" y="171"/>
                </a:cubicBezTo>
                <a:cubicBezTo>
                  <a:pt x="245" y="171"/>
                  <a:pt x="245" y="171"/>
                  <a:pt x="245" y="171"/>
                </a:cubicBezTo>
                <a:cubicBezTo>
                  <a:pt x="245" y="224"/>
                  <a:pt x="245" y="224"/>
                  <a:pt x="245" y="224"/>
                </a:cubicBezTo>
                <a:cubicBezTo>
                  <a:pt x="139" y="224"/>
                  <a:pt x="139" y="224"/>
                  <a:pt x="139" y="224"/>
                </a:cubicBezTo>
                <a:cubicBezTo>
                  <a:pt x="133" y="224"/>
                  <a:pt x="128" y="229"/>
                  <a:pt x="128" y="235"/>
                </a:cubicBezTo>
                <a:cubicBezTo>
                  <a:pt x="128" y="299"/>
                  <a:pt x="128" y="299"/>
                  <a:pt x="128" y="299"/>
                </a:cubicBezTo>
                <a:cubicBezTo>
                  <a:pt x="107" y="299"/>
                  <a:pt x="107" y="299"/>
                  <a:pt x="107" y="299"/>
                </a:cubicBezTo>
                <a:cubicBezTo>
                  <a:pt x="101" y="299"/>
                  <a:pt x="96" y="304"/>
                  <a:pt x="96" y="310"/>
                </a:cubicBezTo>
                <a:cubicBezTo>
                  <a:pt x="96" y="352"/>
                  <a:pt x="96" y="352"/>
                  <a:pt x="96" y="352"/>
                </a:cubicBezTo>
                <a:cubicBezTo>
                  <a:pt x="96" y="358"/>
                  <a:pt x="101" y="363"/>
                  <a:pt x="107" y="363"/>
                </a:cubicBezTo>
                <a:cubicBezTo>
                  <a:pt x="171" y="363"/>
                  <a:pt x="171" y="363"/>
                  <a:pt x="171" y="363"/>
                </a:cubicBezTo>
                <a:cubicBezTo>
                  <a:pt x="177" y="363"/>
                  <a:pt x="181" y="358"/>
                  <a:pt x="181" y="352"/>
                </a:cubicBezTo>
                <a:cubicBezTo>
                  <a:pt x="181" y="310"/>
                  <a:pt x="181" y="310"/>
                  <a:pt x="181" y="310"/>
                </a:cubicBezTo>
                <a:cubicBezTo>
                  <a:pt x="181" y="304"/>
                  <a:pt x="177" y="299"/>
                  <a:pt x="171" y="299"/>
                </a:cubicBezTo>
                <a:cubicBezTo>
                  <a:pt x="149" y="299"/>
                  <a:pt x="149" y="299"/>
                  <a:pt x="149" y="299"/>
                </a:cubicBezTo>
                <a:cubicBezTo>
                  <a:pt x="149" y="246"/>
                  <a:pt x="149" y="246"/>
                  <a:pt x="149" y="246"/>
                </a:cubicBezTo>
                <a:cubicBezTo>
                  <a:pt x="245" y="246"/>
                  <a:pt x="245" y="246"/>
                  <a:pt x="245" y="246"/>
                </a:cubicBezTo>
                <a:cubicBezTo>
                  <a:pt x="245" y="299"/>
                  <a:pt x="245" y="299"/>
                  <a:pt x="245" y="299"/>
                </a:cubicBezTo>
                <a:cubicBezTo>
                  <a:pt x="224" y="299"/>
                  <a:pt x="224" y="299"/>
                  <a:pt x="224" y="299"/>
                </a:cubicBezTo>
                <a:cubicBezTo>
                  <a:pt x="218" y="299"/>
                  <a:pt x="213" y="304"/>
                  <a:pt x="213" y="310"/>
                </a:cubicBezTo>
                <a:cubicBezTo>
                  <a:pt x="213" y="352"/>
                  <a:pt x="213" y="352"/>
                  <a:pt x="213" y="352"/>
                </a:cubicBezTo>
                <a:cubicBezTo>
                  <a:pt x="213" y="358"/>
                  <a:pt x="218" y="363"/>
                  <a:pt x="224" y="363"/>
                </a:cubicBezTo>
                <a:cubicBezTo>
                  <a:pt x="288" y="363"/>
                  <a:pt x="288" y="363"/>
                  <a:pt x="288" y="363"/>
                </a:cubicBezTo>
                <a:cubicBezTo>
                  <a:pt x="294" y="363"/>
                  <a:pt x="299" y="358"/>
                  <a:pt x="299" y="352"/>
                </a:cubicBezTo>
                <a:cubicBezTo>
                  <a:pt x="299" y="310"/>
                  <a:pt x="299" y="310"/>
                  <a:pt x="299" y="310"/>
                </a:cubicBezTo>
                <a:cubicBezTo>
                  <a:pt x="299" y="304"/>
                  <a:pt x="294" y="299"/>
                  <a:pt x="288" y="299"/>
                </a:cubicBezTo>
                <a:cubicBezTo>
                  <a:pt x="267" y="299"/>
                  <a:pt x="267" y="299"/>
                  <a:pt x="267" y="299"/>
                </a:cubicBezTo>
                <a:cubicBezTo>
                  <a:pt x="267" y="246"/>
                  <a:pt x="267" y="246"/>
                  <a:pt x="267" y="246"/>
                </a:cubicBezTo>
                <a:cubicBezTo>
                  <a:pt x="363" y="246"/>
                  <a:pt x="363" y="246"/>
                  <a:pt x="363" y="246"/>
                </a:cubicBezTo>
                <a:cubicBezTo>
                  <a:pt x="363" y="299"/>
                  <a:pt x="363" y="299"/>
                  <a:pt x="363" y="299"/>
                </a:cubicBezTo>
                <a:cubicBezTo>
                  <a:pt x="341" y="299"/>
                  <a:pt x="341" y="299"/>
                  <a:pt x="341" y="299"/>
                </a:cubicBezTo>
                <a:cubicBezTo>
                  <a:pt x="335" y="299"/>
                  <a:pt x="331" y="304"/>
                  <a:pt x="331" y="310"/>
                </a:cubicBezTo>
                <a:cubicBezTo>
                  <a:pt x="331" y="352"/>
                  <a:pt x="331" y="352"/>
                  <a:pt x="331" y="352"/>
                </a:cubicBezTo>
                <a:cubicBezTo>
                  <a:pt x="331" y="358"/>
                  <a:pt x="335" y="363"/>
                  <a:pt x="341" y="363"/>
                </a:cubicBezTo>
                <a:cubicBezTo>
                  <a:pt x="405" y="363"/>
                  <a:pt x="405" y="363"/>
                  <a:pt x="405" y="363"/>
                </a:cubicBezTo>
                <a:cubicBezTo>
                  <a:pt x="411" y="363"/>
                  <a:pt x="416" y="358"/>
                  <a:pt x="416" y="352"/>
                </a:cubicBezTo>
                <a:lnTo>
                  <a:pt x="416" y="310"/>
                </a:lnTo>
                <a:close/>
                <a:moveTo>
                  <a:pt x="352" y="342"/>
                </a:moveTo>
                <a:cubicBezTo>
                  <a:pt x="395" y="342"/>
                  <a:pt x="395" y="342"/>
                  <a:pt x="395" y="342"/>
                </a:cubicBezTo>
                <a:cubicBezTo>
                  <a:pt x="395" y="320"/>
                  <a:pt x="395" y="320"/>
                  <a:pt x="395" y="320"/>
                </a:cubicBezTo>
                <a:cubicBezTo>
                  <a:pt x="352" y="320"/>
                  <a:pt x="352" y="320"/>
                  <a:pt x="352" y="320"/>
                </a:cubicBezTo>
                <a:lnTo>
                  <a:pt x="352" y="34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it-IT"/>
          </a:p>
        </p:txBody>
      </p:sp>
      <p:sp>
        <p:nvSpPr>
          <p:cNvPr id="8" name="Segnaposto contenuto 1">
            <a:extLst>
              <a:ext uri="{FF2B5EF4-FFF2-40B4-BE49-F238E27FC236}">
                <a16:creationId xmlns:a16="http://schemas.microsoft.com/office/drawing/2014/main" id="{EDAF0FD4-3DD1-2D10-55C7-900AE3564186}"/>
              </a:ext>
            </a:extLst>
          </p:cNvPr>
          <p:cNvSpPr txBox="1">
            <a:spLocks/>
          </p:cNvSpPr>
          <p:nvPr/>
        </p:nvSpPr>
        <p:spPr bwMode="auto">
          <a:xfrm>
            <a:off x="706438" y="1985963"/>
            <a:ext cx="3049587" cy="4240212"/>
          </a:xfrm>
          <a:prstGeom prst="rect">
            <a:avLst/>
          </a:prstGeom>
          <a:noFill/>
          <a:ln>
            <a:noFill/>
          </a:ln>
        </p:spPr>
        <p:txBody>
          <a:bodyPr/>
          <a:lstStyle>
            <a:lvl1pPr marL="220663" indent="-220663" algn="just" rtl="0" eaLnBrk="0" fontAlgn="base" hangingPunct="0">
              <a:lnSpc>
                <a:spcPct val="110000"/>
              </a:lnSpc>
              <a:spcBef>
                <a:spcPct val="20000"/>
              </a:spcBef>
              <a:spcAft>
                <a:spcPct val="0"/>
              </a:spcAft>
              <a:buClr>
                <a:srgbClr val="CC0000"/>
              </a:buClr>
              <a:buChar char="•"/>
              <a:defRPr sz="1800">
                <a:solidFill>
                  <a:schemeClr val="tx1"/>
                </a:solidFill>
                <a:latin typeface="Century Gothic" panose="020B0502020202020204" pitchFamily="34" charset="0"/>
                <a:ea typeface="+mn-ea"/>
                <a:cs typeface="+mn-cs"/>
              </a:defRPr>
            </a:lvl1pPr>
            <a:lvl2pPr marL="663575" indent="-222250" algn="l" rtl="0" eaLnBrk="0" fontAlgn="base" hangingPunct="0">
              <a:spcBef>
                <a:spcPct val="20000"/>
              </a:spcBef>
              <a:spcAft>
                <a:spcPct val="0"/>
              </a:spcAft>
              <a:buClr>
                <a:srgbClr val="CC0000"/>
              </a:buClr>
              <a:buSzPct val="55000"/>
              <a:buFont typeface="Wingdings" panose="05000000000000000000" pitchFamily="2" charset="2"/>
              <a:buChar char="¡"/>
              <a:defRPr sz="1846">
                <a:solidFill>
                  <a:schemeClr val="tx1"/>
                </a:solidFill>
                <a:latin typeface="Century Gothic" panose="020B0502020202020204" pitchFamily="34" charset="0"/>
              </a:defRPr>
            </a:lvl2pPr>
            <a:lvl3pPr marL="1436688" indent="-280988" algn="l" rtl="0" eaLnBrk="0" fontAlgn="base" hangingPunct="0">
              <a:spcBef>
                <a:spcPct val="20000"/>
              </a:spcBef>
              <a:spcAft>
                <a:spcPct val="0"/>
              </a:spcAft>
              <a:buClr>
                <a:srgbClr val="CC0000"/>
              </a:buClr>
              <a:buSzPct val="70000"/>
              <a:buFont typeface="Wingdings" panose="05000000000000000000" pitchFamily="2" charset="2"/>
              <a:buChar char="o"/>
              <a:defRPr sz="1846">
                <a:solidFill>
                  <a:schemeClr val="tx1"/>
                </a:solidFill>
                <a:latin typeface="Century Gothic" panose="020B0502020202020204" pitchFamily="34" charset="0"/>
              </a:defRPr>
            </a:lvl3pPr>
            <a:lvl4pPr marL="1968500" indent="-280988" algn="l" rtl="0" eaLnBrk="0" fontAlgn="base" hangingPunct="0">
              <a:spcBef>
                <a:spcPct val="20000"/>
              </a:spcBef>
              <a:spcAft>
                <a:spcPct val="0"/>
              </a:spcAft>
              <a:buClr>
                <a:srgbClr val="CC0000"/>
              </a:buClr>
              <a:buSzPct val="70000"/>
              <a:buFont typeface="Wingdings" panose="05000000000000000000" pitchFamily="2" charset="2"/>
              <a:buChar char="n"/>
              <a:defRPr sz="1846">
                <a:solidFill>
                  <a:schemeClr val="tx1"/>
                </a:solidFill>
                <a:latin typeface="Century Gothic" panose="020B0502020202020204" pitchFamily="34" charset="0"/>
              </a:defRPr>
            </a:lvl4pPr>
            <a:lvl5pPr marL="2532063" indent="-280988" algn="l" rtl="0" eaLnBrk="0" fontAlgn="base" hangingPunct="0">
              <a:spcBef>
                <a:spcPct val="20000"/>
              </a:spcBef>
              <a:spcAft>
                <a:spcPct val="0"/>
              </a:spcAft>
              <a:buClr>
                <a:srgbClr val="CC0000"/>
              </a:buClr>
              <a:buSzPct val="70000"/>
              <a:buFont typeface="Wingdings" panose="05000000000000000000" pitchFamily="2" charset="2"/>
              <a:buChar char="o"/>
              <a:defRPr sz="1846">
                <a:solidFill>
                  <a:schemeClr val="tx1"/>
                </a:solidFill>
                <a:latin typeface="Century Gothic" panose="020B0502020202020204" pitchFamily="34" charset="0"/>
              </a:defRPr>
            </a:lvl5pPr>
            <a:lvl6pPr marL="3094970"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6pPr>
            <a:lvl7pPr marL="3657691"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7pPr>
            <a:lvl8pPr marL="4220413"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8pPr>
            <a:lvl9pPr marL="4783135"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9pPr>
          </a:lstStyle>
          <a:p>
            <a:pPr marL="0" indent="0" algn="l">
              <a:buFontTx/>
              <a:buNone/>
              <a:defRPr/>
            </a:pPr>
            <a:endParaRPr lang="it-IT" sz="1700" kern="0" dirty="0"/>
          </a:p>
          <a:p>
            <a:pPr marL="0" indent="0" algn="l">
              <a:buFontTx/>
              <a:buNone/>
              <a:defRPr/>
            </a:pPr>
            <a:r>
              <a:rPr lang="it-IT" sz="1700" kern="0" dirty="0"/>
              <a:t>Attraverso le Convenzioni Quadro, stipulate a seguito di una procedura telematica, le imprese aggiudicatarie si impegnano ad accettare -a condizioni e a prezzi stabiliti - </a:t>
            </a:r>
            <a:r>
              <a:rPr lang="it-IT" sz="1700" b="1" kern="0" dirty="0">
                <a:solidFill>
                  <a:srgbClr val="C00000"/>
                </a:solidFill>
              </a:rPr>
              <a:t>ordinativi di fornitura </a:t>
            </a:r>
            <a:r>
              <a:rPr lang="it-IT" sz="1700" kern="0" dirty="0">
                <a:solidFill>
                  <a:srgbClr val="C00000"/>
                </a:solidFill>
              </a:rPr>
              <a:t>da parte delle P.A. potenziali aderenti</a:t>
            </a:r>
            <a:r>
              <a:rPr lang="it-IT" sz="1700" kern="0" dirty="0"/>
              <a:t>, fino al raggiungimento di un importo massimo spendibile predeterminato.</a:t>
            </a:r>
          </a:p>
        </p:txBody>
      </p:sp>
      <p:sp>
        <p:nvSpPr>
          <p:cNvPr id="9" name="Triangolo isoscele 8">
            <a:extLst>
              <a:ext uri="{FF2B5EF4-FFF2-40B4-BE49-F238E27FC236}">
                <a16:creationId xmlns:a16="http://schemas.microsoft.com/office/drawing/2014/main" id="{BBAA1222-E8EF-83E8-E509-C1C7C2C8B8FA}"/>
              </a:ext>
            </a:extLst>
          </p:cNvPr>
          <p:cNvSpPr/>
          <p:nvPr/>
        </p:nvSpPr>
        <p:spPr>
          <a:xfrm rot="5400000">
            <a:off x="1382712" y="3514726"/>
            <a:ext cx="5584825" cy="285750"/>
          </a:xfrm>
          <a:prstGeom prst="triangle">
            <a:avLst>
              <a:gd name="adj" fmla="val 49510"/>
            </a:avLst>
          </a:prstGeom>
          <a:solidFill>
            <a:srgbClr val="DBDCE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b="1"/>
          </a:p>
        </p:txBody>
      </p:sp>
      <p:sp>
        <p:nvSpPr>
          <p:cNvPr id="14345" name="Rettangolo 9">
            <a:extLst>
              <a:ext uri="{FF2B5EF4-FFF2-40B4-BE49-F238E27FC236}">
                <a16:creationId xmlns:a16="http://schemas.microsoft.com/office/drawing/2014/main" id="{8DFB4624-BB85-8613-3502-042AD4228639}"/>
              </a:ext>
            </a:extLst>
          </p:cNvPr>
          <p:cNvSpPr>
            <a:spLocks noChangeArrowheads="1"/>
          </p:cNvSpPr>
          <p:nvPr/>
        </p:nvSpPr>
        <p:spPr bwMode="auto">
          <a:xfrm>
            <a:off x="4460875" y="830263"/>
            <a:ext cx="42687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r>
              <a:rPr lang="it-IT" altLang="it-IT" sz="1600" b="1">
                <a:solidFill>
                  <a:srgbClr val="007900"/>
                </a:solidFill>
                <a:latin typeface="Century Gothic" panose="020B0502020202020204" pitchFamily="34" charset="0"/>
              </a:rPr>
              <a:t>CHI LE UTILIZZA</a:t>
            </a:r>
            <a:endParaRPr lang="it-IT" altLang="it-IT" sz="1600">
              <a:solidFill>
                <a:srgbClr val="007900"/>
              </a:solidFill>
              <a:latin typeface="Century Gothic" panose="020B0502020202020204" pitchFamily="34" charset="0"/>
            </a:endParaRPr>
          </a:p>
        </p:txBody>
      </p:sp>
      <p:sp>
        <p:nvSpPr>
          <p:cNvPr id="11" name="Segnaposto contenuto 1">
            <a:extLst>
              <a:ext uri="{FF2B5EF4-FFF2-40B4-BE49-F238E27FC236}">
                <a16:creationId xmlns:a16="http://schemas.microsoft.com/office/drawing/2014/main" id="{52D8E03A-0C7B-3262-C637-F44C71215297}"/>
              </a:ext>
            </a:extLst>
          </p:cNvPr>
          <p:cNvSpPr txBox="1">
            <a:spLocks/>
          </p:cNvSpPr>
          <p:nvPr/>
        </p:nvSpPr>
        <p:spPr bwMode="auto">
          <a:xfrm>
            <a:off x="4460875" y="1204913"/>
            <a:ext cx="7145338" cy="690562"/>
          </a:xfrm>
          <a:prstGeom prst="rect">
            <a:avLst/>
          </a:prstGeom>
          <a:noFill/>
          <a:ln>
            <a:noFill/>
          </a:ln>
        </p:spPr>
        <p:txBody>
          <a:bodyPr/>
          <a:lstStyle>
            <a:lvl1pPr marL="220663" indent="-220663" algn="just" rtl="0" eaLnBrk="0" fontAlgn="base" hangingPunct="0">
              <a:lnSpc>
                <a:spcPct val="110000"/>
              </a:lnSpc>
              <a:spcBef>
                <a:spcPct val="20000"/>
              </a:spcBef>
              <a:spcAft>
                <a:spcPct val="0"/>
              </a:spcAft>
              <a:buClr>
                <a:srgbClr val="CC0000"/>
              </a:buClr>
              <a:buChar char="•"/>
              <a:defRPr sz="1800">
                <a:solidFill>
                  <a:schemeClr val="tx1"/>
                </a:solidFill>
                <a:latin typeface="Century Gothic" panose="020B0502020202020204" pitchFamily="34" charset="0"/>
                <a:ea typeface="+mn-ea"/>
                <a:cs typeface="+mn-cs"/>
              </a:defRPr>
            </a:lvl1pPr>
            <a:lvl2pPr marL="663575" indent="-222250" algn="l" rtl="0" eaLnBrk="0" fontAlgn="base" hangingPunct="0">
              <a:spcBef>
                <a:spcPct val="20000"/>
              </a:spcBef>
              <a:spcAft>
                <a:spcPct val="0"/>
              </a:spcAft>
              <a:buClr>
                <a:srgbClr val="CC0000"/>
              </a:buClr>
              <a:buSzPct val="55000"/>
              <a:buFont typeface="Wingdings" panose="05000000000000000000" pitchFamily="2" charset="2"/>
              <a:buChar char="¡"/>
              <a:defRPr sz="1846">
                <a:solidFill>
                  <a:schemeClr val="tx1"/>
                </a:solidFill>
                <a:latin typeface="Century Gothic" panose="020B0502020202020204" pitchFamily="34" charset="0"/>
              </a:defRPr>
            </a:lvl2pPr>
            <a:lvl3pPr marL="1436688" indent="-280988" algn="l" rtl="0" eaLnBrk="0" fontAlgn="base" hangingPunct="0">
              <a:spcBef>
                <a:spcPct val="20000"/>
              </a:spcBef>
              <a:spcAft>
                <a:spcPct val="0"/>
              </a:spcAft>
              <a:buClr>
                <a:srgbClr val="CC0000"/>
              </a:buClr>
              <a:buSzPct val="70000"/>
              <a:buFont typeface="Wingdings" panose="05000000000000000000" pitchFamily="2" charset="2"/>
              <a:buChar char="o"/>
              <a:defRPr sz="1846">
                <a:solidFill>
                  <a:schemeClr val="tx1"/>
                </a:solidFill>
                <a:latin typeface="Century Gothic" panose="020B0502020202020204" pitchFamily="34" charset="0"/>
              </a:defRPr>
            </a:lvl3pPr>
            <a:lvl4pPr marL="1968500" indent="-280988" algn="l" rtl="0" eaLnBrk="0" fontAlgn="base" hangingPunct="0">
              <a:spcBef>
                <a:spcPct val="20000"/>
              </a:spcBef>
              <a:spcAft>
                <a:spcPct val="0"/>
              </a:spcAft>
              <a:buClr>
                <a:srgbClr val="CC0000"/>
              </a:buClr>
              <a:buSzPct val="70000"/>
              <a:buFont typeface="Wingdings" panose="05000000000000000000" pitchFamily="2" charset="2"/>
              <a:buChar char="n"/>
              <a:defRPr sz="1846">
                <a:solidFill>
                  <a:schemeClr val="tx1"/>
                </a:solidFill>
                <a:latin typeface="Century Gothic" panose="020B0502020202020204" pitchFamily="34" charset="0"/>
              </a:defRPr>
            </a:lvl4pPr>
            <a:lvl5pPr marL="2532063" indent="-280988" algn="l" rtl="0" eaLnBrk="0" fontAlgn="base" hangingPunct="0">
              <a:spcBef>
                <a:spcPct val="20000"/>
              </a:spcBef>
              <a:spcAft>
                <a:spcPct val="0"/>
              </a:spcAft>
              <a:buClr>
                <a:srgbClr val="CC0000"/>
              </a:buClr>
              <a:buSzPct val="70000"/>
              <a:buFont typeface="Wingdings" panose="05000000000000000000" pitchFamily="2" charset="2"/>
              <a:buChar char="o"/>
              <a:defRPr sz="1846">
                <a:solidFill>
                  <a:schemeClr val="tx1"/>
                </a:solidFill>
                <a:latin typeface="Century Gothic" panose="020B0502020202020204" pitchFamily="34" charset="0"/>
              </a:defRPr>
            </a:lvl5pPr>
            <a:lvl6pPr marL="3094970"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6pPr>
            <a:lvl7pPr marL="3657691"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7pPr>
            <a:lvl8pPr marL="4220413"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8pPr>
            <a:lvl9pPr marL="4783135"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9pPr>
          </a:lstStyle>
          <a:p>
            <a:pPr marL="0" indent="0">
              <a:buFontTx/>
              <a:buNone/>
              <a:defRPr/>
            </a:pPr>
            <a:r>
              <a:rPr lang="it-IT" sz="1600" kern="0" dirty="0"/>
              <a:t>Tutte le P.A. e gli enti dell'Emilia-Romagna, salvo espressa diversa indicazione (es. solo Enti del Sistema Sanitario Regionale). </a:t>
            </a:r>
          </a:p>
        </p:txBody>
      </p:sp>
      <p:sp>
        <p:nvSpPr>
          <p:cNvPr id="14347" name="Rettangolo 11">
            <a:extLst>
              <a:ext uri="{FF2B5EF4-FFF2-40B4-BE49-F238E27FC236}">
                <a16:creationId xmlns:a16="http://schemas.microsoft.com/office/drawing/2014/main" id="{97647AE8-4343-216A-E0B5-5440C8428000}"/>
              </a:ext>
            </a:extLst>
          </p:cNvPr>
          <p:cNvSpPr>
            <a:spLocks noChangeArrowheads="1"/>
          </p:cNvSpPr>
          <p:nvPr/>
        </p:nvSpPr>
        <p:spPr bwMode="auto">
          <a:xfrm>
            <a:off x="4460875" y="1992313"/>
            <a:ext cx="42687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r>
              <a:rPr lang="it-IT" altLang="it-IT" sz="1600" b="1">
                <a:solidFill>
                  <a:srgbClr val="007900"/>
                </a:solidFill>
                <a:latin typeface="Century Gothic" panose="020B0502020202020204" pitchFamily="34" charset="0"/>
              </a:rPr>
              <a:t>COME FUNZIONANO</a:t>
            </a:r>
            <a:endParaRPr lang="it-IT" altLang="it-IT" sz="1600">
              <a:solidFill>
                <a:srgbClr val="007900"/>
              </a:solidFill>
              <a:latin typeface="Century Gothic" panose="020B0502020202020204" pitchFamily="34" charset="0"/>
            </a:endParaRPr>
          </a:p>
        </p:txBody>
      </p:sp>
      <p:sp>
        <p:nvSpPr>
          <p:cNvPr id="13" name="Segnaposto contenuto 1">
            <a:extLst>
              <a:ext uri="{FF2B5EF4-FFF2-40B4-BE49-F238E27FC236}">
                <a16:creationId xmlns:a16="http://schemas.microsoft.com/office/drawing/2014/main" id="{CE6BD589-30F7-1CF3-AC38-7623EBC6D1AA}"/>
              </a:ext>
            </a:extLst>
          </p:cNvPr>
          <p:cNvSpPr txBox="1">
            <a:spLocks/>
          </p:cNvSpPr>
          <p:nvPr/>
        </p:nvSpPr>
        <p:spPr bwMode="auto">
          <a:xfrm>
            <a:off x="4452938" y="2370138"/>
            <a:ext cx="7153275" cy="1498600"/>
          </a:xfrm>
          <a:prstGeom prst="rect">
            <a:avLst/>
          </a:prstGeom>
          <a:solidFill>
            <a:schemeClr val="accent2">
              <a:lumMod val="40000"/>
              <a:lumOff val="60000"/>
            </a:schemeClr>
          </a:solidFill>
          <a:ln>
            <a:solidFill>
              <a:srgbClr val="00B050"/>
            </a:solidFill>
          </a:ln>
        </p:spPr>
        <p:txBody>
          <a:bodyPr/>
          <a:lstStyle>
            <a:lvl1pPr marL="220663" indent="-220663" algn="just" rtl="0" eaLnBrk="0" fontAlgn="base" hangingPunct="0">
              <a:lnSpc>
                <a:spcPct val="110000"/>
              </a:lnSpc>
              <a:spcBef>
                <a:spcPct val="20000"/>
              </a:spcBef>
              <a:spcAft>
                <a:spcPct val="0"/>
              </a:spcAft>
              <a:buClr>
                <a:srgbClr val="CC0000"/>
              </a:buClr>
              <a:buChar char="•"/>
              <a:defRPr sz="1800">
                <a:solidFill>
                  <a:schemeClr val="tx1"/>
                </a:solidFill>
                <a:latin typeface="Century Gothic" panose="020B0502020202020204" pitchFamily="34" charset="0"/>
                <a:ea typeface="+mn-ea"/>
                <a:cs typeface="+mn-cs"/>
              </a:defRPr>
            </a:lvl1pPr>
            <a:lvl2pPr marL="663575" indent="-222250" algn="l" rtl="0" eaLnBrk="0" fontAlgn="base" hangingPunct="0">
              <a:spcBef>
                <a:spcPct val="20000"/>
              </a:spcBef>
              <a:spcAft>
                <a:spcPct val="0"/>
              </a:spcAft>
              <a:buClr>
                <a:srgbClr val="CC0000"/>
              </a:buClr>
              <a:buSzPct val="55000"/>
              <a:buFont typeface="Wingdings" panose="05000000000000000000" pitchFamily="2" charset="2"/>
              <a:buChar char="¡"/>
              <a:defRPr sz="1846">
                <a:solidFill>
                  <a:schemeClr val="tx1"/>
                </a:solidFill>
                <a:latin typeface="Century Gothic" panose="020B0502020202020204" pitchFamily="34" charset="0"/>
              </a:defRPr>
            </a:lvl2pPr>
            <a:lvl3pPr marL="1436688" indent="-280988" algn="l" rtl="0" eaLnBrk="0" fontAlgn="base" hangingPunct="0">
              <a:spcBef>
                <a:spcPct val="20000"/>
              </a:spcBef>
              <a:spcAft>
                <a:spcPct val="0"/>
              </a:spcAft>
              <a:buClr>
                <a:srgbClr val="CC0000"/>
              </a:buClr>
              <a:buSzPct val="70000"/>
              <a:buFont typeface="Wingdings" panose="05000000000000000000" pitchFamily="2" charset="2"/>
              <a:buChar char="o"/>
              <a:defRPr sz="1846">
                <a:solidFill>
                  <a:schemeClr val="tx1"/>
                </a:solidFill>
                <a:latin typeface="Century Gothic" panose="020B0502020202020204" pitchFamily="34" charset="0"/>
              </a:defRPr>
            </a:lvl3pPr>
            <a:lvl4pPr marL="1968500" indent="-280988" algn="l" rtl="0" eaLnBrk="0" fontAlgn="base" hangingPunct="0">
              <a:spcBef>
                <a:spcPct val="20000"/>
              </a:spcBef>
              <a:spcAft>
                <a:spcPct val="0"/>
              </a:spcAft>
              <a:buClr>
                <a:srgbClr val="CC0000"/>
              </a:buClr>
              <a:buSzPct val="70000"/>
              <a:buFont typeface="Wingdings" panose="05000000000000000000" pitchFamily="2" charset="2"/>
              <a:buChar char="n"/>
              <a:defRPr sz="1846">
                <a:solidFill>
                  <a:schemeClr val="tx1"/>
                </a:solidFill>
                <a:latin typeface="Century Gothic" panose="020B0502020202020204" pitchFamily="34" charset="0"/>
              </a:defRPr>
            </a:lvl4pPr>
            <a:lvl5pPr marL="2532063" indent="-280988" algn="l" rtl="0" eaLnBrk="0" fontAlgn="base" hangingPunct="0">
              <a:spcBef>
                <a:spcPct val="20000"/>
              </a:spcBef>
              <a:spcAft>
                <a:spcPct val="0"/>
              </a:spcAft>
              <a:buClr>
                <a:srgbClr val="CC0000"/>
              </a:buClr>
              <a:buSzPct val="70000"/>
              <a:buFont typeface="Wingdings" panose="05000000000000000000" pitchFamily="2" charset="2"/>
              <a:buChar char="o"/>
              <a:defRPr sz="1846">
                <a:solidFill>
                  <a:schemeClr val="tx1"/>
                </a:solidFill>
                <a:latin typeface="Century Gothic" panose="020B0502020202020204" pitchFamily="34" charset="0"/>
              </a:defRPr>
            </a:lvl5pPr>
            <a:lvl6pPr marL="3094970"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6pPr>
            <a:lvl7pPr marL="3657691"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7pPr>
            <a:lvl8pPr marL="4220413"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8pPr>
            <a:lvl9pPr marL="4783135"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9pPr>
          </a:lstStyle>
          <a:p>
            <a:pPr marL="0" indent="0">
              <a:buFontTx/>
              <a:buNone/>
              <a:defRPr/>
            </a:pPr>
            <a:r>
              <a:rPr lang="it-IT" sz="1600" kern="0" dirty="0"/>
              <a:t>Dopo la stipula della Convenzione con il fornitore aggiudicatario, su SATER vengono allestiti appositi </a:t>
            </a:r>
            <a:r>
              <a:rPr lang="it-IT" sz="1600" b="1" kern="0" dirty="0"/>
              <a:t>cataloghi elettronici </a:t>
            </a:r>
            <a:r>
              <a:rPr lang="it-IT" sz="1600" u="sng" kern="0" dirty="0"/>
              <a:t>con i </a:t>
            </a:r>
            <a:r>
              <a:rPr lang="it-IT" sz="1600" b="1" u="sng" kern="0" dirty="0"/>
              <a:t>beni e servizi oggetto dell’iniziativa</a:t>
            </a:r>
            <a:r>
              <a:rPr lang="it-IT" sz="1600" kern="0" dirty="0"/>
              <a:t>. </a:t>
            </a:r>
          </a:p>
          <a:p>
            <a:pPr marL="0" indent="0">
              <a:buFontTx/>
              <a:buNone/>
              <a:defRPr/>
            </a:pPr>
            <a:r>
              <a:rPr lang="it-IT" sz="1600" kern="0" dirty="0">
                <a:solidFill>
                  <a:srgbClr val="C00000"/>
                </a:solidFill>
              </a:rPr>
              <a:t>Tramite tali cataloghi, le P.A. possono effettuare a sistema i propri </a:t>
            </a:r>
            <a:r>
              <a:rPr lang="it-IT" sz="1600" b="1" kern="0" dirty="0">
                <a:solidFill>
                  <a:srgbClr val="C00000"/>
                </a:solidFill>
              </a:rPr>
              <a:t>Ordinativi di Fornitura</a:t>
            </a:r>
            <a:r>
              <a:rPr lang="it-IT" sz="1600" kern="0" dirty="0">
                <a:solidFill>
                  <a:srgbClr val="C00000"/>
                </a:solidFill>
              </a:rPr>
              <a:t> (</a:t>
            </a:r>
            <a:r>
              <a:rPr lang="it-IT" sz="1600" kern="0" dirty="0" err="1">
                <a:solidFill>
                  <a:srgbClr val="C00000"/>
                </a:solidFill>
              </a:rPr>
              <a:t>OdF</a:t>
            </a:r>
            <a:r>
              <a:rPr lang="it-IT" sz="1600" kern="0" dirty="0">
                <a:solidFill>
                  <a:srgbClr val="C00000"/>
                </a:solidFill>
              </a:rPr>
              <a:t>). </a:t>
            </a:r>
          </a:p>
        </p:txBody>
      </p:sp>
      <p:sp>
        <p:nvSpPr>
          <p:cNvPr id="14349" name="Rettangolo 13">
            <a:extLst>
              <a:ext uri="{FF2B5EF4-FFF2-40B4-BE49-F238E27FC236}">
                <a16:creationId xmlns:a16="http://schemas.microsoft.com/office/drawing/2014/main" id="{1A89B795-C3A5-1DA2-2E95-6FCFC0F573FA}"/>
              </a:ext>
            </a:extLst>
          </p:cNvPr>
          <p:cNvSpPr>
            <a:spLocks noChangeArrowheads="1"/>
          </p:cNvSpPr>
          <p:nvPr/>
        </p:nvSpPr>
        <p:spPr bwMode="auto">
          <a:xfrm>
            <a:off x="4460875" y="4062413"/>
            <a:ext cx="36163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r>
              <a:rPr lang="it-IT" altLang="it-IT" sz="1600" b="1">
                <a:solidFill>
                  <a:srgbClr val="007900"/>
                </a:solidFill>
                <a:latin typeface="Century Gothic" panose="020B0502020202020204" pitchFamily="34" charset="0"/>
              </a:rPr>
              <a:t>VANTAGGI PER LE P.A.</a:t>
            </a:r>
            <a:endParaRPr lang="it-IT" altLang="it-IT" sz="1600">
              <a:solidFill>
                <a:srgbClr val="007900"/>
              </a:solidFill>
              <a:latin typeface="Century Gothic" panose="020B0502020202020204" pitchFamily="34" charset="0"/>
            </a:endParaRPr>
          </a:p>
        </p:txBody>
      </p:sp>
      <p:sp>
        <p:nvSpPr>
          <p:cNvPr id="15" name="Segnaposto contenuto 1">
            <a:extLst>
              <a:ext uri="{FF2B5EF4-FFF2-40B4-BE49-F238E27FC236}">
                <a16:creationId xmlns:a16="http://schemas.microsoft.com/office/drawing/2014/main" id="{C2266D78-783F-022B-E6CA-98F452A53FE1}"/>
              </a:ext>
            </a:extLst>
          </p:cNvPr>
          <p:cNvSpPr txBox="1">
            <a:spLocks/>
          </p:cNvSpPr>
          <p:nvPr/>
        </p:nvSpPr>
        <p:spPr bwMode="auto">
          <a:xfrm>
            <a:off x="4460875" y="4564063"/>
            <a:ext cx="4033838" cy="1889125"/>
          </a:xfrm>
          <a:prstGeom prst="rect">
            <a:avLst/>
          </a:prstGeom>
          <a:noFill/>
          <a:ln>
            <a:noFill/>
          </a:ln>
        </p:spPr>
        <p:txBody>
          <a:bodyPr/>
          <a:lstStyle>
            <a:lvl1pPr marL="220663" indent="-220663" algn="just" rtl="0" eaLnBrk="0" fontAlgn="base" hangingPunct="0">
              <a:lnSpc>
                <a:spcPct val="110000"/>
              </a:lnSpc>
              <a:spcBef>
                <a:spcPct val="20000"/>
              </a:spcBef>
              <a:spcAft>
                <a:spcPct val="0"/>
              </a:spcAft>
              <a:buClr>
                <a:srgbClr val="CC0000"/>
              </a:buClr>
              <a:buChar char="•"/>
              <a:defRPr sz="1800">
                <a:solidFill>
                  <a:schemeClr val="tx1"/>
                </a:solidFill>
                <a:latin typeface="Century Gothic" panose="020B0502020202020204" pitchFamily="34" charset="0"/>
                <a:ea typeface="+mn-ea"/>
                <a:cs typeface="+mn-cs"/>
              </a:defRPr>
            </a:lvl1pPr>
            <a:lvl2pPr marL="663575" indent="-222250" algn="l" rtl="0" eaLnBrk="0" fontAlgn="base" hangingPunct="0">
              <a:spcBef>
                <a:spcPct val="20000"/>
              </a:spcBef>
              <a:spcAft>
                <a:spcPct val="0"/>
              </a:spcAft>
              <a:buClr>
                <a:srgbClr val="CC0000"/>
              </a:buClr>
              <a:buSzPct val="55000"/>
              <a:buFont typeface="Wingdings" panose="05000000000000000000" pitchFamily="2" charset="2"/>
              <a:buChar char="¡"/>
              <a:defRPr sz="1846">
                <a:solidFill>
                  <a:schemeClr val="tx1"/>
                </a:solidFill>
                <a:latin typeface="Century Gothic" panose="020B0502020202020204" pitchFamily="34" charset="0"/>
              </a:defRPr>
            </a:lvl2pPr>
            <a:lvl3pPr marL="1436688" indent="-280988" algn="l" rtl="0" eaLnBrk="0" fontAlgn="base" hangingPunct="0">
              <a:spcBef>
                <a:spcPct val="20000"/>
              </a:spcBef>
              <a:spcAft>
                <a:spcPct val="0"/>
              </a:spcAft>
              <a:buClr>
                <a:srgbClr val="CC0000"/>
              </a:buClr>
              <a:buSzPct val="70000"/>
              <a:buFont typeface="Wingdings" panose="05000000000000000000" pitchFamily="2" charset="2"/>
              <a:buChar char="o"/>
              <a:defRPr sz="1846">
                <a:solidFill>
                  <a:schemeClr val="tx1"/>
                </a:solidFill>
                <a:latin typeface="Century Gothic" panose="020B0502020202020204" pitchFamily="34" charset="0"/>
              </a:defRPr>
            </a:lvl3pPr>
            <a:lvl4pPr marL="1968500" indent="-280988" algn="l" rtl="0" eaLnBrk="0" fontAlgn="base" hangingPunct="0">
              <a:spcBef>
                <a:spcPct val="20000"/>
              </a:spcBef>
              <a:spcAft>
                <a:spcPct val="0"/>
              </a:spcAft>
              <a:buClr>
                <a:srgbClr val="CC0000"/>
              </a:buClr>
              <a:buSzPct val="70000"/>
              <a:buFont typeface="Wingdings" panose="05000000000000000000" pitchFamily="2" charset="2"/>
              <a:buChar char="n"/>
              <a:defRPr sz="1846">
                <a:solidFill>
                  <a:schemeClr val="tx1"/>
                </a:solidFill>
                <a:latin typeface="Century Gothic" panose="020B0502020202020204" pitchFamily="34" charset="0"/>
              </a:defRPr>
            </a:lvl4pPr>
            <a:lvl5pPr marL="2532063" indent="-280988" algn="l" rtl="0" eaLnBrk="0" fontAlgn="base" hangingPunct="0">
              <a:spcBef>
                <a:spcPct val="20000"/>
              </a:spcBef>
              <a:spcAft>
                <a:spcPct val="0"/>
              </a:spcAft>
              <a:buClr>
                <a:srgbClr val="CC0000"/>
              </a:buClr>
              <a:buSzPct val="70000"/>
              <a:buFont typeface="Wingdings" panose="05000000000000000000" pitchFamily="2" charset="2"/>
              <a:buChar char="o"/>
              <a:defRPr sz="1846">
                <a:solidFill>
                  <a:schemeClr val="tx1"/>
                </a:solidFill>
                <a:latin typeface="Century Gothic" panose="020B0502020202020204" pitchFamily="34" charset="0"/>
              </a:defRPr>
            </a:lvl5pPr>
            <a:lvl6pPr marL="3094970"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6pPr>
            <a:lvl7pPr marL="3657691"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7pPr>
            <a:lvl8pPr marL="4220413"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8pPr>
            <a:lvl9pPr marL="4783135"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9pPr>
          </a:lstStyle>
          <a:p>
            <a:pPr algn="l">
              <a:defRPr/>
            </a:pPr>
            <a:r>
              <a:rPr lang="it-IT" sz="1400" kern="0" dirty="0"/>
              <a:t>Riduzione prezzi unitari</a:t>
            </a:r>
          </a:p>
          <a:p>
            <a:pPr algn="l">
              <a:defRPr/>
            </a:pPr>
            <a:r>
              <a:rPr lang="it-IT" sz="1400" kern="0" dirty="0"/>
              <a:t>Qualità beni/servizi acquisiti</a:t>
            </a:r>
          </a:p>
          <a:p>
            <a:pPr algn="l">
              <a:defRPr/>
            </a:pPr>
            <a:r>
              <a:rPr lang="it-IT" sz="1400" kern="0" dirty="0"/>
              <a:t>Semplicità e velocità procedura  </a:t>
            </a:r>
          </a:p>
          <a:p>
            <a:pPr algn="l">
              <a:defRPr/>
            </a:pPr>
            <a:r>
              <a:rPr lang="it-IT" sz="1400" kern="0" dirty="0"/>
              <a:t>Standardizzazione fabbisogni</a:t>
            </a:r>
          </a:p>
          <a:p>
            <a:pPr algn="l">
              <a:defRPr/>
            </a:pPr>
            <a:r>
              <a:rPr lang="it-IT" sz="1400" kern="0" dirty="0"/>
              <a:t>Know-how specialistico per procedure ad  elevata complessità</a:t>
            </a:r>
          </a:p>
          <a:p>
            <a:pPr marL="0" indent="0" algn="l">
              <a:buFontTx/>
              <a:buNone/>
              <a:defRPr/>
            </a:pPr>
            <a:endParaRPr lang="it-IT" sz="1600" kern="0" dirty="0"/>
          </a:p>
        </p:txBody>
      </p:sp>
      <p:sp>
        <p:nvSpPr>
          <p:cNvPr id="14351" name="Rettangolo 15">
            <a:extLst>
              <a:ext uri="{FF2B5EF4-FFF2-40B4-BE49-F238E27FC236}">
                <a16:creationId xmlns:a16="http://schemas.microsoft.com/office/drawing/2014/main" id="{3B7E4EC5-9156-2FCA-0B12-69ABD1F5FDBE}"/>
              </a:ext>
            </a:extLst>
          </p:cNvPr>
          <p:cNvSpPr>
            <a:spLocks noChangeArrowheads="1"/>
          </p:cNvSpPr>
          <p:nvPr/>
        </p:nvSpPr>
        <p:spPr bwMode="auto">
          <a:xfrm>
            <a:off x="8469313" y="4046538"/>
            <a:ext cx="34496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r>
              <a:rPr lang="it-IT" altLang="it-IT" sz="1600" b="1">
                <a:solidFill>
                  <a:srgbClr val="007900"/>
                </a:solidFill>
                <a:latin typeface="Century Gothic" panose="020B0502020202020204" pitchFamily="34" charset="0"/>
              </a:rPr>
              <a:t>VANTAGGI PER OPERATORI ECONOMICI</a:t>
            </a:r>
            <a:endParaRPr lang="it-IT" altLang="it-IT" sz="1600">
              <a:solidFill>
                <a:srgbClr val="007900"/>
              </a:solidFill>
              <a:latin typeface="Century Gothic" panose="020B0502020202020204" pitchFamily="34" charset="0"/>
            </a:endParaRPr>
          </a:p>
        </p:txBody>
      </p:sp>
      <p:sp>
        <p:nvSpPr>
          <p:cNvPr id="17" name="Segnaposto contenuto 1">
            <a:extLst>
              <a:ext uri="{FF2B5EF4-FFF2-40B4-BE49-F238E27FC236}">
                <a16:creationId xmlns:a16="http://schemas.microsoft.com/office/drawing/2014/main" id="{DFE02B83-2864-49BC-7DAF-D8A8297551D4}"/>
              </a:ext>
            </a:extLst>
          </p:cNvPr>
          <p:cNvSpPr txBox="1">
            <a:spLocks/>
          </p:cNvSpPr>
          <p:nvPr/>
        </p:nvSpPr>
        <p:spPr bwMode="auto">
          <a:xfrm>
            <a:off x="8159750" y="4276725"/>
            <a:ext cx="3529013" cy="2473325"/>
          </a:xfrm>
          <a:prstGeom prst="rect">
            <a:avLst/>
          </a:prstGeom>
          <a:noFill/>
          <a:ln>
            <a:noFill/>
          </a:ln>
        </p:spPr>
        <p:txBody>
          <a:bodyPr/>
          <a:lstStyle>
            <a:lvl1pPr marL="220663" indent="-220663" algn="just" rtl="0" eaLnBrk="0" fontAlgn="base" hangingPunct="0">
              <a:lnSpc>
                <a:spcPct val="110000"/>
              </a:lnSpc>
              <a:spcBef>
                <a:spcPct val="20000"/>
              </a:spcBef>
              <a:spcAft>
                <a:spcPct val="0"/>
              </a:spcAft>
              <a:buClr>
                <a:srgbClr val="CC0000"/>
              </a:buClr>
              <a:buChar char="•"/>
              <a:defRPr sz="1800">
                <a:solidFill>
                  <a:schemeClr val="tx1"/>
                </a:solidFill>
                <a:latin typeface="Century Gothic" panose="020B0502020202020204" pitchFamily="34" charset="0"/>
                <a:ea typeface="+mn-ea"/>
                <a:cs typeface="+mn-cs"/>
              </a:defRPr>
            </a:lvl1pPr>
            <a:lvl2pPr marL="663575" indent="-222250" algn="l" rtl="0" eaLnBrk="0" fontAlgn="base" hangingPunct="0">
              <a:spcBef>
                <a:spcPct val="20000"/>
              </a:spcBef>
              <a:spcAft>
                <a:spcPct val="0"/>
              </a:spcAft>
              <a:buClr>
                <a:srgbClr val="CC0000"/>
              </a:buClr>
              <a:buSzPct val="55000"/>
              <a:buFont typeface="Wingdings" panose="05000000000000000000" pitchFamily="2" charset="2"/>
              <a:buChar char="¡"/>
              <a:defRPr sz="1846">
                <a:solidFill>
                  <a:schemeClr val="tx1"/>
                </a:solidFill>
                <a:latin typeface="Century Gothic" panose="020B0502020202020204" pitchFamily="34" charset="0"/>
              </a:defRPr>
            </a:lvl2pPr>
            <a:lvl3pPr marL="1436688" indent="-280988" algn="l" rtl="0" eaLnBrk="0" fontAlgn="base" hangingPunct="0">
              <a:spcBef>
                <a:spcPct val="20000"/>
              </a:spcBef>
              <a:spcAft>
                <a:spcPct val="0"/>
              </a:spcAft>
              <a:buClr>
                <a:srgbClr val="CC0000"/>
              </a:buClr>
              <a:buSzPct val="70000"/>
              <a:buFont typeface="Wingdings" panose="05000000000000000000" pitchFamily="2" charset="2"/>
              <a:buChar char="o"/>
              <a:defRPr sz="1846">
                <a:solidFill>
                  <a:schemeClr val="tx1"/>
                </a:solidFill>
                <a:latin typeface="Century Gothic" panose="020B0502020202020204" pitchFamily="34" charset="0"/>
              </a:defRPr>
            </a:lvl3pPr>
            <a:lvl4pPr marL="1968500" indent="-280988" algn="l" rtl="0" eaLnBrk="0" fontAlgn="base" hangingPunct="0">
              <a:spcBef>
                <a:spcPct val="20000"/>
              </a:spcBef>
              <a:spcAft>
                <a:spcPct val="0"/>
              </a:spcAft>
              <a:buClr>
                <a:srgbClr val="CC0000"/>
              </a:buClr>
              <a:buSzPct val="70000"/>
              <a:buFont typeface="Wingdings" panose="05000000000000000000" pitchFamily="2" charset="2"/>
              <a:buChar char="n"/>
              <a:defRPr sz="1846">
                <a:solidFill>
                  <a:schemeClr val="tx1"/>
                </a:solidFill>
                <a:latin typeface="Century Gothic" panose="020B0502020202020204" pitchFamily="34" charset="0"/>
              </a:defRPr>
            </a:lvl4pPr>
            <a:lvl5pPr marL="2532063" indent="-280988" algn="l" rtl="0" eaLnBrk="0" fontAlgn="base" hangingPunct="0">
              <a:spcBef>
                <a:spcPct val="20000"/>
              </a:spcBef>
              <a:spcAft>
                <a:spcPct val="0"/>
              </a:spcAft>
              <a:buClr>
                <a:srgbClr val="CC0000"/>
              </a:buClr>
              <a:buSzPct val="70000"/>
              <a:buFont typeface="Wingdings" panose="05000000000000000000" pitchFamily="2" charset="2"/>
              <a:buChar char="o"/>
              <a:defRPr sz="1846">
                <a:solidFill>
                  <a:schemeClr val="tx1"/>
                </a:solidFill>
                <a:latin typeface="Century Gothic" panose="020B0502020202020204" pitchFamily="34" charset="0"/>
              </a:defRPr>
            </a:lvl5pPr>
            <a:lvl6pPr marL="3094970"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6pPr>
            <a:lvl7pPr marL="3657691"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7pPr>
            <a:lvl8pPr marL="4220413"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8pPr>
            <a:lvl9pPr marL="4783135" indent="-281361" algn="l" rtl="0" eaLnBrk="0" fontAlgn="base" hangingPunct="0">
              <a:spcBef>
                <a:spcPct val="20000"/>
              </a:spcBef>
              <a:spcAft>
                <a:spcPct val="0"/>
              </a:spcAft>
              <a:buClr>
                <a:srgbClr val="CC0000"/>
              </a:buClr>
              <a:buSzPct val="70000"/>
              <a:buFont typeface="Wingdings" pitchFamily="2" charset="2"/>
              <a:buChar char="o"/>
              <a:defRPr sz="1969">
                <a:solidFill>
                  <a:schemeClr val="tx1"/>
                </a:solidFill>
                <a:latin typeface="Trebuchet MS" pitchFamily="34" charset="0"/>
              </a:defRPr>
            </a:lvl9pPr>
          </a:lstStyle>
          <a:p>
            <a:pPr algn="l">
              <a:defRPr/>
            </a:pPr>
            <a:endParaRPr lang="it-IT" sz="1400" kern="0" dirty="0"/>
          </a:p>
          <a:p>
            <a:pPr algn="l">
              <a:defRPr/>
            </a:pPr>
            <a:r>
              <a:rPr lang="it-IT" sz="1400" kern="0" dirty="0"/>
              <a:t>Trasparenza</a:t>
            </a:r>
          </a:p>
          <a:p>
            <a:pPr algn="l">
              <a:defRPr/>
            </a:pPr>
            <a:r>
              <a:rPr lang="it-IT" sz="1400" kern="0" dirty="0"/>
              <a:t>Riduzione tempi </a:t>
            </a:r>
          </a:p>
          <a:p>
            <a:pPr algn="l">
              <a:defRPr/>
            </a:pPr>
            <a:r>
              <a:rPr lang="it-IT" sz="1400" kern="0" dirty="0"/>
              <a:t>Riduzione oneri amministrativi</a:t>
            </a:r>
          </a:p>
          <a:p>
            <a:pPr algn="l">
              <a:defRPr/>
            </a:pPr>
            <a:r>
              <a:rPr lang="it-IT" sz="1400" kern="0" dirty="0"/>
              <a:t>Ottimizzazione pianificazione forniture</a:t>
            </a:r>
          </a:p>
          <a:p>
            <a:pPr algn="l">
              <a:defRPr/>
            </a:pPr>
            <a:r>
              <a:rPr lang="it-IT" sz="1400" kern="0" dirty="0"/>
              <a:t>Visibilità verso un «mercato» utilizzato da tutti gli Enti regionali</a:t>
            </a:r>
          </a:p>
        </p:txBody>
      </p:sp>
      <p:pic>
        <p:nvPicPr>
          <p:cNvPr id="14353" name="Elemento grafico 22" descr="Fabbrica">
            <a:extLst>
              <a:ext uri="{FF2B5EF4-FFF2-40B4-BE49-F238E27FC236}">
                <a16:creationId xmlns:a16="http://schemas.microsoft.com/office/drawing/2014/main" id="{030B762E-13CE-10D8-4FCB-13BFC32909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10538" y="3906838"/>
            <a:ext cx="5461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4" name="Immagine 23">
            <a:extLst>
              <a:ext uri="{FF2B5EF4-FFF2-40B4-BE49-F238E27FC236}">
                <a16:creationId xmlns:a16="http://schemas.microsoft.com/office/drawing/2014/main" id="{448DAF17-351F-7607-8B36-6FE2F99237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0875" y="4037013"/>
            <a:ext cx="38735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rgbClr val="FDFDFD"/>
            </a:gs>
            <a:gs pos="74001">
              <a:srgbClr val="F0F0F0"/>
            </a:gs>
            <a:gs pos="83000">
              <a:srgbClr val="F0F0F0"/>
            </a:gs>
            <a:gs pos="100000">
              <a:srgbClr val="F5F5F5"/>
            </a:gs>
          </a:gsLst>
          <a:lin ang="5400000" scaled="1"/>
        </a:gradFill>
        <a:effectLst/>
      </p:bgPr>
    </p:bg>
    <p:spTree>
      <p:nvGrpSpPr>
        <p:cNvPr id="1" name=""/>
        <p:cNvGrpSpPr/>
        <p:nvPr/>
      </p:nvGrpSpPr>
      <p:grpSpPr>
        <a:xfrm>
          <a:off x="0" y="0"/>
          <a:ext cx="0" cy="0"/>
          <a:chOff x="0" y="0"/>
          <a:chExt cx="0" cy="0"/>
        </a:xfrm>
      </p:grpSpPr>
      <p:sp>
        <p:nvSpPr>
          <p:cNvPr id="16386" name="Segnaposto contenuto 1">
            <a:extLst>
              <a:ext uri="{FF2B5EF4-FFF2-40B4-BE49-F238E27FC236}">
                <a16:creationId xmlns:a16="http://schemas.microsoft.com/office/drawing/2014/main" id="{804F6F6B-A918-E228-523A-DB81D767882D}"/>
              </a:ext>
            </a:extLst>
          </p:cNvPr>
          <p:cNvSpPr>
            <a:spLocks noGrp="1" noChangeArrowheads="1"/>
          </p:cNvSpPr>
          <p:nvPr>
            <p:ph idx="1"/>
          </p:nvPr>
        </p:nvSpPr>
        <p:spPr>
          <a:xfrm>
            <a:off x="390525" y="638175"/>
            <a:ext cx="11049000" cy="6111875"/>
          </a:xfrm>
        </p:spPr>
        <p:txBody>
          <a:bodyPr/>
          <a:lstStyle/>
          <a:p>
            <a:pPr marL="0" indent="0">
              <a:lnSpc>
                <a:spcPct val="107000"/>
              </a:lnSpc>
              <a:buSzPts val="1000"/>
              <a:buFontTx/>
              <a:buNone/>
              <a:tabLst>
                <a:tab pos="457200" algn="l"/>
              </a:tabLst>
              <a:defRPr/>
            </a:pPr>
            <a:r>
              <a:rPr lang="it-IT" altLang="it-IT" sz="1800" dirty="0"/>
              <a:t>A seguito di una procedura di gara aperta Intercent-ER ha sottoscritto la </a:t>
            </a:r>
            <a:r>
              <a:rPr lang="it-IT" altLang="it-IT" sz="1800" b="1" dirty="0">
                <a:solidFill>
                  <a:srgbClr val="C00000"/>
                </a:solidFill>
              </a:rPr>
              <a:t>CONVENZIONE PER L’ACQUISIZIONE DI SERVIZI SPECIALISTICI PER LA GESTIONE DEL SISTEMA DI E-LEARNING SELF E DI CORSI E-LEARNING PER LE PP.AA. DELL’EMILIA-ROMAGNA                                                  </a:t>
            </a:r>
          </a:p>
          <a:p>
            <a:pPr marL="0" indent="0">
              <a:lnSpc>
                <a:spcPct val="107000"/>
              </a:lnSpc>
              <a:buSzPts val="1000"/>
              <a:buFontTx/>
              <a:buNone/>
              <a:tabLst>
                <a:tab pos="457200" algn="l"/>
              </a:tabLst>
              <a:defRPr/>
            </a:pPr>
            <a:endParaRPr lang="it-IT" altLang="it-IT" sz="1800" b="1" dirty="0">
              <a:solidFill>
                <a:srgbClr val="FF0000"/>
              </a:solidFill>
            </a:endParaRPr>
          </a:p>
          <a:p>
            <a:pPr marL="0" indent="0">
              <a:lnSpc>
                <a:spcPct val="107000"/>
              </a:lnSpc>
              <a:buSzPts val="1000"/>
              <a:buFontTx/>
              <a:buNone/>
              <a:tabLst>
                <a:tab pos="457200" algn="l"/>
              </a:tabLst>
              <a:defRPr/>
            </a:pPr>
            <a:r>
              <a:rPr lang="it-IT" altLang="it-IT" sz="1800" b="1" dirty="0"/>
              <a:t>CIG: </a:t>
            </a:r>
            <a:r>
              <a:rPr lang="it-IT" altLang="it-IT" sz="1800" dirty="0"/>
              <a:t>917937865B</a:t>
            </a:r>
            <a:endParaRPr lang="it-IT" altLang="it-IT" sz="1800" b="1" dirty="0"/>
          </a:p>
          <a:p>
            <a:pPr marL="0" indent="0">
              <a:lnSpc>
                <a:spcPct val="107000"/>
              </a:lnSpc>
              <a:buSzPts val="1000"/>
              <a:buFontTx/>
              <a:buNone/>
              <a:tabLst>
                <a:tab pos="457200" algn="l"/>
              </a:tabLst>
              <a:defRPr/>
            </a:pPr>
            <a:r>
              <a:rPr lang="it-IT" altLang="it-IT" sz="1800" b="1" dirty="0"/>
              <a:t>Data di attivazione: </a:t>
            </a:r>
            <a:r>
              <a:rPr lang="it-IT" altLang="it-IT" sz="1800" dirty="0"/>
              <a:t>22/11/2022</a:t>
            </a:r>
            <a:endParaRPr lang="it-IT" altLang="it-IT" sz="1800" b="1" dirty="0"/>
          </a:p>
          <a:p>
            <a:pPr marL="0" indent="0">
              <a:lnSpc>
                <a:spcPct val="107000"/>
              </a:lnSpc>
              <a:buSzPts val="1000"/>
              <a:buFontTx/>
              <a:buNone/>
              <a:tabLst>
                <a:tab pos="457200" algn="l"/>
              </a:tabLst>
              <a:defRPr/>
            </a:pPr>
            <a:r>
              <a:rPr lang="it-IT" altLang="it-IT" sz="1800" b="1" dirty="0"/>
              <a:t>RUP:  </a:t>
            </a:r>
            <a:r>
              <a:rPr lang="it-IT" altLang="it-IT" sz="1800" dirty="0"/>
              <a:t>Manuela Giovagnoni </a:t>
            </a:r>
            <a:r>
              <a:rPr lang="it-IT" altLang="it-IT" sz="1600" dirty="0"/>
              <a:t>(P.O. Spesa ICT - Area Innovazione Tecnologica e Trasformazione Digitale) </a:t>
            </a:r>
          </a:p>
          <a:p>
            <a:pPr marL="0" indent="0">
              <a:buFontTx/>
              <a:buNone/>
              <a:defRPr/>
            </a:pPr>
            <a:endParaRPr lang="it-IT" altLang="it-IT" sz="1800" b="1" dirty="0"/>
          </a:p>
          <a:p>
            <a:pPr marL="0" indent="0">
              <a:buFontTx/>
              <a:buNone/>
              <a:defRPr/>
            </a:pPr>
            <a:r>
              <a:rPr lang="it-IT" altLang="it-IT" sz="1800" b="1" dirty="0"/>
              <a:t>FORNITORE: </a:t>
            </a:r>
            <a:r>
              <a:rPr lang="it-IT" altLang="it-IT" sz="1800" dirty="0"/>
              <a:t>Raggruppamento di imprese tra </a:t>
            </a:r>
            <a:r>
              <a:rPr lang="it-IT" altLang="it-IT" sz="1800" b="1" dirty="0" err="1">
                <a:solidFill>
                  <a:srgbClr val="C00000"/>
                </a:solidFill>
              </a:rPr>
              <a:t>Frog</a:t>
            </a:r>
            <a:r>
              <a:rPr lang="it-IT" altLang="it-IT" sz="1800" b="1" dirty="0">
                <a:solidFill>
                  <a:srgbClr val="C00000"/>
                </a:solidFill>
              </a:rPr>
              <a:t> Learning – </a:t>
            </a:r>
            <a:r>
              <a:rPr lang="it-IT" altLang="it-IT" sz="1800" b="1" dirty="0" err="1">
                <a:solidFill>
                  <a:srgbClr val="C00000"/>
                </a:solidFill>
              </a:rPr>
              <a:t>Mosaicoelearning</a:t>
            </a:r>
            <a:r>
              <a:rPr lang="it-IT" altLang="it-IT" sz="1800" b="1" dirty="0">
                <a:solidFill>
                  <a:srgbClr val="C00000"/>
                </a:solidFill>
              </a:rPr>
              <a:t> - </a:t>
            </a:r>
            <a:r>
              <a:rPr lang="it-IT" altLang="it-IT" sz="1800" b="1" dirty="0" err="1">
                <a:solidFill>
                  <a:srgbClr val="C00000"/>
                </a:solidFill>
              </a:rPr>
              <a:t>PAAdvice</a:t>
            </a:r>
            <a:endParaRPr lang="it-IT" altLang="it-IT" sz="1800" b="1" dirty="0">
              <a:solidFill>
                <a:srgbClr val="C00000"/>
              </a:solidFill>
            </a:endParaRPr>
          </a:p>
          <a:p>
            <a:pPr marL="0" indent="0">
              <a:buFontTx/>
              <a:buNone/>
              <a:defRPr/>
            </a:pPr>
            <a:endParaRPr lang="it-IT" altLang="it-IT" sz="1800" b="1" dirty="0"/>
          </a:p>
          <a:p>
            <a:pPr marL="0" indent="0">
              <a:buFontTx/>
              <a:buNone/>
              <a:defRPr/>
            </a:pPr>
            <a:r>
              <a:rPr lang="it-IT" altLang="it-IT" sz="1800" b="1" dirty="0"/>
              <a:t>IMPORTO COMPLESSIVO DELLA CONVENZIONE:</a:t>
            </a:r>
            <a:r>
              <a:rPr lang="it-IT" altLang="it-IT" sz="1800" b="1" dirty="0">
                <a:solidFill>
                  <a:srgbClr val="FF0000"/>
                </a:solidFill>
              </a:rPr>
              <a:t> </a:t>
            </a:r>
            <a:r>
              <a:rPr lang="it-IT" altLang="it-IT" sz="2400" dirty="0">
                <a:solidFill>
                  <a:srgbClr val="C00000"/>
                </a:solidFill>
                <a:ea typeface="MS PGothic" panose="020B0600070205080204" pitchFamily="34" charset="-128"/>
                <a:cs typeface="Times New Roman" panose="02020603050405020304" pitchFamily="18" charset="0"/>
              </a:rPr>
              <a:t>€ </a:t>
            </a:r>
            <a:r>
              <a:rPr lang="it-IT" altLang="it-IT" sz="2400" b="1" dirty="0">
                <a:solidFill>
                  <a:srgbClr val="C00000"/>
                </a:solidFill>
                <a:cs typeface="Times New Roman" panose="02020603050405020304" pitchFamily="18" charset="0"/>
              </a:rPr>
              <a:t>2.675.740,00 </a:t>
            </a:r>
          </a:p>
          <a:p>
            <a:pPr marL="0" indent="0">
              <a:buFontTx/>
              <a:buNone/>
              <a:defRPr/>
            </a:pPr>
            <a:r>
              <a:rPr lang="it-IT" altLang="it-IT" sz="1800" dirty="0">
                <a:cs typeface="Times New Roman" panose="02020603050405020304" pitchFamily="18" charset="0"/>
              </a:rPr>
              <a:t>Tale importo rappresenta il massimo spendibile, incluse le attività/servizi per la Regione ER, e può essere incrementato fino a 1/5 </a:t>
            </a:r>
          </a:p>
          <a:p>
            <a:pPr marL="0" indent="0">
              <a:buFontTx/>
              <a:buNone/>
              <a:defRPr/>
            </a:pPr>
            <a:endParaRPr lang="it-IT" altLang="it-IT" sz="1800" dirty="0">
              <a:cs typeface="Times New Roman" panose="02020603050405020304" pitchFamily="18" charset="0"/>
            </a:endParaRPr>
          </a:p>
          <a:p>
            <a:pPr marL="0" indent="0">
              <a:buFontTx/>
              <a:buNone/>
              <a:tabLst>
                <a:tab pos="457200" algn="l"/>
              </a:tabLst>
              <a:defRPr/>
            </a:pPr>
            <a:r>
              <a:rPr lang="it-IT" altLang="it-IT" sz="1800" b="1" dirty="0"/>
              <a:t>DURATA DELLA CONVENZIONE </a:t>
            </a:r>
            <a:r>
              <a:rPr lang="it-IT" altLang="it-IT" sz="1600" dirty="0"/>
              <a:t>(</a:t>
            </a:r>
            <a:r>
              <a:rPr lang="it-IT" altLang="it-IT" sz="1600" i="1" dirty="0"/>
              <a:t>t</a:t>
            </a:r>
            <a:r>
              <a:rPr lang="it-IT" sz="1600" i="1" dirty="0"/>
              <a:t>empo utile per le P.A. per staccare gli </a:t>
            </a:r>
            <a:r>
              <a:rPr lang="it-IT" sz="1600" i="1" dirty="0" err="1"/>
              <a:t>OdF</a:t>
            </a:r>
            <a:r>
              <a:rPr lang="it-IT" sz="1600" i="1" dirty="0"/>
              <a:t>)</a:t>
            </a:r>
            <a:r>
              <a:rPr lang="it-IT" altLang="it-IT" sz="1800" b="1" dirty="0"/>
              <a:t>: </a:t>
            </a:r>
            <a:r>
              <a:rPr lang="it-IT" altLang="it-IT" sz="1800" b="1" dirty="0">
                <a:solidFill>
                  <a:srgbClr val="FF0000"/>
                </a:solidFill>
              </a:rPr>
              <a:t> </a:t>
            </a:r>
            <a:r>
              <a:rPr lang="it-IT" sz="2400" b="1" dirty="0">
                <a:solidFill>
                  <a:srgbClr val="C00000"/>
                </a:solidFill>
                <a:ea typeface="ＭＳ Ｐゴシック" charset="0"/>
                <a:cs typeface="Arial" charset="0"/>
              </a:rPr>
              <a:t>36 mesi  </a:t>
            </a:r>
            <a:r>
              <a:rPr lang="it-IT" sz="1800" b="1" dirty="0">
                <a:ea typeface="ＭＳ Ｐゴシック" charset="0"/>
                <a:cs typeface="Arial" charset="0"/>
              </a:rPr>
              <a:t>dalla sottoscrizione </a:t>
            </a:r>
            <a:r>
              <a:rPr lang="it-IT" sz="1800" dirty="0">
                <a:ea typeface="ＭＳ Ｐゴシック" charset="0"/>
                <a:cs typeface="Arial" charset="0"/>
              </a:rPr>
              <a:t>+ </a:t>
            </a:r>
            <a:r>
              <a:rPr lang="it-IT" altLang="it-IT" sz="1800" b="1" dirty="0">
                <a:ea typeface="ＭＳ Ｐゴシック" charset="0"/>
                <a:cs typeface="Arial" charset="0"/>
              </a:rPr>
              <a:t>estensione di ulteriori </a:t>
            </a:r>
            <a:r>
              <a:rPr lang="it-IT" altLang="it-IT" sz="1800" b="1" dirty="0">
                <a:solidFill>
                  <a:srgbClr val="C00000"/>
                </a:solidFill>
                <a:ea typeface="ＭＳ Ｐゴシック" charset="0"/>
                <a:cs typeface="Arial" charset="0"/>
              </a:rPr>
              <a:t>12 mesi </a:t>
            </a:r>
            <a:r>
              <a:rPr lang="it-IT" altLang="it-IT" sz="1800" dirty="0">
                <a:ea typeface="ＭＳ Ｐゴシック" charset="0"/>
                <a:cs typeface="Arial" charset="0"/>
              </a:rPr>
              <a:t>qualora </a:t>
            </a:r>
            <a:r>
              <a:rPr lang="it-IT" altLang="it-IT" sz="1800" dirty="0"/>
              <a:t>alla scadenza naturale della medesima non sia esaurito l’importo massimo spendibile che coincide con la base d’asta.</a:t>
            </a:r>
          </a:p>
          <a:p>
            <a:pPr marL="0" indent="0">
              <a:buFontTx/>
              <a:buNone/>
              <a:tabLst>
                <a:tab pos="457200" algn="l"/>
              </a:tabLst>
              <a:defRPr/>
            </a:pPr>
            <a:endParaRPr lang="it-IT" altLang="it-IT" sz="1800" b="1" dirty="0">
              <a:solidFill>
                <a:srgbClr val="FF0000"/>
              </a:solidFill>
            </a:endParaRPr>
          </a:p>
          <a:p>
            <a:pPr marL="342900" indent="-342900">
              <a:tabLst>
                <a:tab pos="457200" algn="l"/>
              </a:tabLst>
              <a:defRPr/>
            </a:pPr>
            <a:endParaRPr lang="it-IT" altLang="it-IT" sz="1400" dirty="0"/>
          </a:p>
          <a:p>
            <a:pPr marL="0" indent="0">
              <a:buFontTx/>
              <a:buNone/>
              <a:defRPr/>
            </a:pPr>
            <a:r>
              <a:rPr lang="it-IT" sz="1800" i="1" dirty="0">
                <a:solidFill>
                  <a:srgbClr val="006600"/>
                </a:solidFill>
              </a:rPr>
              <a:t>[]</a:t>
            </a:r>
          </a:p>
          <a:p>
            <a:pPr marL="0" indent="0">
              <a:buFontTx/>
              <a:buNone/>
              <a:tabLst>
                <a:tab pos="457200" algn="l"/>
              </a:tabLst>
              <a:defRPr/>
            </a:pPr>
            <a:endParaRPr lang="it-IT" altLang="it-IT" sz="1800" b="1" dirty="0">
              <a:solidFill>
                <a:srgbClr val="008000"/>
              </a:solidFill>
            </a:endParaRPr>
          </a:p>
          <a:p>
            <a:pPr marL="342900" indent="-342900">
              <a:tabLst>
                <a:tab pos="457200" algn="l"/>
              </a:tabLst>
              <a:defRPr/>
            </a:pPr>
            <a:endParaRPr lang="it-IT" altLang="it-IT" sz="1800" b="1" dirty="0">
              <a:solidFill>
                <a:srgbClr val="008000"/>
              </a:solidFill>
            </a:endParaRPr>
          </a:p>
          <a:p>
            <a:pPr marL="0" indent="0">
              <a:buFontTx/>
              <a:buNone/>
              <a:tabLst>
                <a:tab pos="457200" algn="l"/>
              </a:tabLst>
              <a:defRPr/>
            </a:pPr>
            <a:endParaRPr lang="it-IT" altLang="it-IT" sz="1800" b="1" dirty="0">
              <a:solidFill>
                <a:srgbClr val="008000"/>
              </a:solidFill>
            </a:endParaRPr>
          </a:p>
          <a:p>
            <a:pPr marL="0" indent="0">
              <a:buFontTx/>
              <a:buNone/>
              <a:defRPr/>
            </a:pPr>
            <a:endParaRPr lang="it-IT" altLang="it-IT" sz="1800" dirty="0">
              <a:cs typeface="Times New Roman" panose="02020603050405020304" pitchFamily="18" charset="0"/>
            </a:endParaRPr>
          </a:p>
          <a:p>
            <a:pPr marL="0" indent="0">
              <a:buFontTx/>
              <a:buNone/>
              <a:tabLst>
                <a:tab pos="457200" algn="l"/>
              </a:tabLst>
              <a:defRPr/>
            </a:pPr>
            <a:endParaRPr lang="it-IT" altLang="it-IT" sz="1800" b="1" dirty="0">
              <a:solidFill>
                <a:srgbClr val="FF0000"/>
              </a:solidFill>
            </a:endParaRPr>
          </a:p>
        </p:txBody>
      </p:sp>
      <p:sp>
        <p:nvSpPr>
          <p:cNvPr id="15363" name="Titolo 2">
            <a:extLst>
              <a:ext uri="{FF2B5EF4-FFF2-40B4-BE49-F238E27FC236}">
                <a16:creationId xmlns:a16="http://schemas.microsoft.com/office/drawing/2014/main" id="{BCB3D19E-F5C8-D13D-D738-705068CA2F7F}"/>
              </a:ext>
            </a:extLst>
          </p:cNvPr>
          <p:cNvSpPr>
            <a:spLocks noGrp="1" noChangeArrowheads="1"/>
          </p:cNvSpPr>
          <p:nvPr>
            <p:ph type="title"/>
          </p:nvPr>
        </p:nvSpPr>
        <p:spPr bwMode="auto">
          <a:xfrm>
            <a:off x="615950" y="107950"/>
            <a:ext cx="10979150" cy="428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it-IT" altLang="it-IT"/>
              <a:t>LA CONVENZIONE  SELF   1/3</a:t>
            </a:r>
          </a:p>
        </p:txBody>
      </p:sp>
      <p:sp>
        <p:nvSpPr>
          <p:cNvPr id="15364" name="Freccia circolare in giù 4">
            <a:extLst>
              <a:ext uri="{FF2B5EF4-FFF2-40B4-BE49-F238E27FC236}">
                <a16:creationId xmlns:a16="http://schemas.microsoft.com/office/drawing/2014/main" id="{02740EAA-CF7C-E8F2-59C8-2C198A3FAD83}"/>
              </a:ext>
            </a:extLst>
          </p:cNvPr>
          <p:cNvSpPr>
            <a:spLocks noChangeArrowheads="1"/>
          </p:cNvSpPr>
          <p:nvPr/>
        </p:nvSpPr>
        <p:spPr bwMode="auto">
          <a:xfrm>
            <a:off x="2078038" y="3621088"/>
            <a:ext cx="2298700" cy="303212"/>
          </a:xfrm>
          <a:prstGeom prst="curvedDownArrow">
            <a:avLst>
              <a:gd name="adj1" fmla="val 0"/>
              <a:gd name="adj2" fmla="val 0"/>
              <a:gd name="adj3" fmla="val 25000"/>
            </a:avLst>
          </a:prstGeom>
          <a:solidFill>
            <a:srgbClr val="0066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buClr>
                <a:srgbClr val="CC0000"/>
              </a:buClr>
              <a:buSzPct val="70000"/>
              <a:buFont typeface="Wingdings" pitchFamily="2" charset="2"/>
              <a:buNone/>
            </a:pPr>
            <a:endParaRPr lang="it-IT" altLang="it-IT"/>
          </a:p>
        </p:txBody>
      </p:sp>
      <p:cxnSp>
        <p:nvCxnSpPr>
          <p:cNvPr id="15365" name="Connettore curvo 10">
            <a:extLst>
              <a:ext uri="{FF2B5EF4-FFF2-40B4-BE49-F238E27FC236}">
                <a16:creationId xmlns:a16="http://schemas.microsoft.com/office/drawing/2014/main" id="{753BBD25-90ED-6306-44A6-7BCD8775C24C}"/>
              </a:ext>
            </a:extLst>
          </p:cNvPr>
          <p:cNvCxnSpPr>
            <a:cxnSpLocks/>
          </p:cNvCxnSpPr>
          <p:nvPr/>
        </p:nvCxnSpPr>
        <p:spPr bwMode="auto">
          <a:xfrm>
            <a:off x="1898650" y="3903663"/>
            <a:ext cx="976313" cy="12700"/>
          </a:xfrm>
          <a:prstGeom prst="curvedConnector3">
            <a:avLst>
              <a:gd name="adj1" fmla="val 50000"/>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type="triangle" w="med" len="med"/>
              </a14:hiddenLine>
            </a:ext>
          </a:extLst>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egnaposto contenuto 1">
            <a:extLst>
              <a:ext uri="{FF2B5EF4-FFF2-40B4-BE49-F238E27FC236}">
                <a16:creationId xmlns:a16="http://schemas.microsoft.com/office/drawing/2014/main" id="{9F24375E-5804-DF70-D352-D36419E70E1F}"/>
              </a:ext>
            </a:extLst>
          </p:cNvPr>
          <p:cNvSpPr>
            <a:spLocks noGrp="1" noChangeArrowheads="1"/>
          </p:cNvSpPr>
          <p:nvPr>
            <p:ph idx="1"/>
          </p:nvPr>
        </p:nvSpPr>
        <p:spPr>
          <a:xfrm>
            <a:off x="247650" y="757238"/>
            <a:ext cx="10760075" cy="5572125"/>
          </a:xfrm>
        </p:spPr>
        <p:txBody>
          <a:bodyPr/>
          <a:lstStyle/>
          <a:p>
            <a:pPr marL="0" indent="0">
              <a:buFontTx/>
              <a:buNone/>
              <a:tabLst>
                <a:tab pos="457200" algn="l"/>
              </a:tabLst>
              <a:defRPr/>
            </a:pPr>
            <a:r>
              <a:rPr lang="it-IT" altLang="it-IT" sz="1800" b="1" dirty="0"/>
              <a:t>OGGETTO DELLA CONVENZIONE</a:t>
            </a:r>
          </a:p>
          <a:p>
            <a:pPr marL="0" indent="0">
              <a:spcBef>
                <a:spcPts val="600"/>
              </a:spcBef>
              <a:spcAft>
                <a:spcPts val="600"/>
              </a:spcAft>
              <a:buFontTx/>
              <a:buNone/>
              <a:defRPr/>
            </a:pPr>
            <a:r>
              <a:rPr lang="it-IT" sz="1800" b="1" dirty="0">
                <a:solidFill>
                  <a:srgbClr val="006600"/>
                </a:solidFill>
              </a:rPr>
              <a:t>   1. </a:t>
            </a:r>
            <a:r>
              <a:rPr lang="it-IT" sz="1800" b="1" dirty="0">
                <a:solidFill>
                  <a:srgbClr val="C00000"/>
                </a:solidFill>
              </a:rPr>
              <a:t>Corsi e-Learning in autoapprendimento</a:t>
            </a:r>
          </a:p>
          <a:p>
            <a:pPr marL="0" indent="0">
              <a:spcBef>
                <a:spcPts val="600"/>
              </a:spcBef>
              <a:spcAft>
                <a:spcPts val="600"/>
              </a:spcAft>
              <a:buFontTx/>
              <a:buNone/>
              <a:defRPr/>
            </a:pPr>
            <a:r>
              <a:rPr lang="it-IT" sz="1800" b="1" dirty="0">
                <a:solidFill>
                  <a:srgbClr val="006600"/>
                </a:solidFill>
              </a:rPr>
              <a:t>   2. </a:t>
            </a:r>
            <a:r>
              <a:rPr lang="it-IT" sz="1800" b="1" dirty="0">
                <a:solidFill>
                  <a:srgbClr val="C00000"/>
                </a:solidFill>
              </a:rPr>
              <a:t>e-Book di </a:t>
            </a:r>
            <a:r>
              <a:rPr lang="it-IT" sz="1800" b="1" dirty="0" err="1">
                <a:solidFill>
                  <a:srgbClr val="C00000"/>
                </a:solidFill>
              </a:rPr>
              <a:t>Moodle</a:t>
            </a:r>
            <a:endParaRPr lang="it-IT" sz="1800" b="1" dirty="0">
              <a:solidFill>
                <a:srgbClr val="C00000"/>
              </a:solidFill>
            </a:endParaRPr>
          </a:p>
          <a:p>
            <a:pPr marL="0" indent="0">
              <a:spcBef>
                <a:spcPts val="600"/>
              </a:spcBef>
              <a:spcAft>
                <a:spcPts val="600"/>
              </a:spcAft>
              <a:buFontTx/>
              <a:buNone/>
              <a:defRPr/>
            </a:pPr>
            <a:r>
              <a:rPr lang="it-IT" sz="1800" b="1" dirty="0">
                <a:solidFill>
                  <a:srgbClr val="006600"/>
                </a:solidFill>
              </a:rPr>
              <a:t>   3. </a:t>
            </a:r>
            <a:r>
              <a:rPr lang="it-IT" sz="1800" b="1" dirty="0">
                <a:solidFill>
                  <a:srgbClr val="C00000"/>
                </a:solidFill>
              </a:rPr>
              <a:t>Consulenza per la progettazione di corsi</a:t>
            </a:r>
          </a:p>
          <a:p>
            <a:pPr marL="0" indent="0">
              <a:spcBef>
                <a:spcPts val="600"/>
              </a:spcBef>
              <a:spcAft>
                <a:spcPts val="600"/>
              </a:spcAft>
              <a:buFontTx/>
              <a:buNone/>
              <a:defRPr/>
            </a:pPr>
            <a:r>
              <a:rPr lang="it-IT" sz="1800" b="1" dirty="0">
                <a:solidFill>
                  <a:srgbClr val="006600"/>
                </a:solidFill>
              </a:rPr>
              <a:t>   4. </a:t>
            </a:r>
            <a:r>
              <a:rPr lang="it-IT" sz="1800" b="1" dirty="0">
                <a:solidFill>
                  <a:srgbClr val="C00000"/>
                </a:solidFill>
              </a:rPr>
              <a:t>e-Tutoring</a:t>
            </a:r>
          </a:p>
          <a:p>
            <a:pPr marL="0" indent="0">
              <a:spcBef>
                <a:spcPts val="600"/>
              </a:spcBef>
              <a:spcAft>
                <a:spcPts val="600"/>
              </a:spcAft>
              <a:buFontTx/>
              <a:buNone/>
              <a:defRPr/>
            </a:pPr>
            <a:r>
              <a:rPr lang="it-IT" sz="1800" b="1" dirty="0">
                <a:solidFill>
                  <a:srgbClr val="006600"/>
                </a:solidFill>
              </a:rPr>
              <a:t>   5. </a:t>
            </a:r>
            <a:r>
              <a:rPr lang="it-IT" sz="1800" b="1" dirty="0">
                <a:solidFill>
                  <a:srgbClr val="C00000"/>
                </a:solidFill>
              </a:rPr>
              <a:t>Integrazioni con gli applicativi degli Enti</a:t>
            </a:r>
          </a:p>
          <a:p>
            <a:pPr marL="0" indent="0">
              <a:buFontTx/>
              <a:buNone/>
              <a:tabLst>
                <a:tab pos="457200" algn="l"/>
              </a:tabLst>
              <a:defRPr/>
            </a:pPr>
            <a:endParaRPr lang="it-IT" altLang="it-IT" sz="1800" b="1" dirty="0">
              <a:solidFill>
                <a:srgbClr val="FF0000"/>
              </a:solidFill>
            </a:endParaRPr>
          </a:p>
          <a:p>
            <a:pPr marL="0" indent="0">
              <a:buFontTx/>
              <a:buNone/>
              <a:tabLst>
                <a:tab pos="457200" algn="l"/>
              </a:tabLst>
              <a:defRPr/>
            </a:pPr>
            <a:r>
              <a:rPr lang="it-IT" altLang="it-IT" sz="1800" b="1" dirty="0"/>
              <a:t>DESTINATARI DELLA CONVENZIONE</a:t>
            </a:r>
            <a:endParaRPr lang="it-IT" altLang="it-IT" sz="1800" dirty="0"/>
          </a:p>
          <a:p>
            <a:pPr marL="450850">
              <a:lnSpc>
                <a:spcPct val="150000"/>
              </a:lnSpc>
              <a:buSzPts val="1000"/>
              <a:tabLst>
                <a:tab pos="457200" algn="l"/>
              </a:tabLst>
              <a:defRPr/>
            </a:pPr>
            <a:r>
              <a:rPr lang="it-IT" altLang="it-IT" sz="1800" b="1" dirty="0">
                <a:solidFill>
                  <a:srgbClr val="C00000"/>
                </a:solidFill>
              </a:rPr>
              <a:t>Enti Locali:</a:t>
            </a:r>
            <a:r>
              <a:rPr lang="it-IT" altLang="it-IT" sz="1800" dirty="0">
                <a:solidFill>
                  <a:srgbClr val="C00000"/>
                </a:solidFill>
              </a:rPr>
              <a:t> </a:t>
            </a:r>
            <a:r>
              <a:rPr lang="it-IT" altLang="it-IT" sz="1800" dirty="0"/>
              <a:t>organizzazioni afferenti a Regione, Comuni, Unioni di Comuni e Province</a:t>
            </a:r>
          </a:p>
          <a:p>
            <a:pPr marL="450850">
              <a:lnSpc>
                <a:spcPct val="150000"/>
              </a:lnSpc>
              <a:buSzPts val="1000"/>
              <a:tabLst>
                <a:tab pos="457200" algn="l"/>
              </a:tabLst>
              <a:defRPr/>
            </a:pPr>
            <a:r>
              <a:rPr lang="it-IT" altLang="it-IT" sz="1800" b="1" dirty="0">
                <a:solidFill>
                  <a:srgbClr val="C00000"/>
                </a:solidFill>
              </a:rPr>
              <a:t>Sanità:</a:t>
            </a:r>
            <a:r>
              <a:rPr lang="it-IT" altLang="it-IT" sz="1800" dirty="0"/>
              <a:t> organizzazioni afferenti al SSR, quali Aziende Ospedaliere, Aziende Sanitarie e ASP</a:t>
            </a:r>
          </a:p>
          <a:p>
            <a:pPr marL="450850">
              <a:lnSpc>
                <a:spcPct val="150000"/>
              </a:lnSpc>
              <a:buSzPts val="1000"/>
              <a:tabLst>
                <a:tab pos="457200" algn="l"/>
              </a:tabLst>
              <a:defRPr/>
            </a:pPr>
            <a:r>
              <a:rPr lang="it-IT" altLang="it-IT" sz="1800" b="1" dirty="0">
                <a:solidFill>
                  <a:srgbClr val="C00000"/>
                </a:solidFill>
              </a:rPr>
              <a:t>Cittadini:</a:t>
            </a:r>
            <a:r>
              <a:rPr lang="it-IT" altLang="it-IT" sz="1800" b="1" dirty="0">
                <a:solidFill>
                  <a:srgbClr val="008000"/>
                </a:solidFill>
              </a:rPr>
              <a:t> </a:t>
            </a:r>
            <a:r>
              <a:rPr lang="it-IT" altLang="it-IT" sz="1800" dirty="0"/>
              <a:t>ogni altro ente o organizzazione della Regione, quali Associazioni, Consorzi o altro</a:t>
            </a:r>
          </a:p>
          <a:p>
            <a:pPr marL="450850">
              <a:lnSpc>
                <a:spcPct val="150000"/>
              </a:lnSpc>
              <a:buSzPts val="1000"/>
              <a:tabLst>
                <a:tab pos="457200" algn="l"/>
              </a:tabLst>
              <a:defRPr/>
            </a:pPr>
            <a:r>
              <a:rPr lang="it-IT" altLang="it-IT" sz="1800" b="1" dirty="0">
                <a:solidFill>
                  <a:srgbClr val="C00000"/>
                </a:solidFill>
              </a:rPr>
              <a:t>Scuola:  </a:t>
            </a:r>
            <a:r>
              <a:rPr lang="it-IT" altLang="it-IT" sz="1800" dirty="0"/>
              <a:t>Istituti Scolastici della Regione</a:t>
            </a:r>
          </a:p>
        </p:txBody>
      </p:sp>
      <p:sp>
        <p:nvSpPr>
          <p:cNvPr id="16387" name="Titolo 2">
            <a:extLst>
              <a:ext uri="{FF2B5EF4-FFF2-40B4-BE49-F238E27FC236}">
                <a16:creationId xmlns:a16="http://schemas.microsoft.com/office/drawing/2014/main" id="{7FD495F4-E903-1353-9FCA-8EAF721A751C}"/>
              </a:ext>
            </a:extLst>
          </p:cNvPr>
          <p:cNvSpPr>
            <a:spLocks noGrp="1" noChangeArrowheads="1"/>
          </p:cNvSpPr>
          <p:nvPr>
            <p:ph type="title"/>
          </p:nvPr>
        </p:nvSpPr>
        <p:spPr bwMode="auto">
          <a:xfrm>
            <a:off x="615950" y="107950"/>
            <a:ext cx="10979150" cy="428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it-IT" altLang="it-IT"/>
              <a:t>LA CONVENZIONE  SELF   2/3  </a:t>
            </a:r>
          </a:p>
        </p:txBody>
      </p:sp>
      <p:sp>
        <p:nvSpPr>
          <p:cNvPr id="16388" name="Freccia circolare in giù 4">
            <a:extLst>
              <a:ext uri="{FF2B5EF4-FFF2-40B4-BE49-F238E27FC236}">
                <a16:creationId xmlns:a16="http://schemas.microsoft.com/office/drawing/2014/main" id="{BB9373F7-0FF3-F8FC-73A8-7C1A7F917BD7}"/>
              </a:ext>
            </a:extLst>
          </p:cNvPr>
          <p:cNvSpPr>
            <a:spLocks noChangeArrowheads="1"/>
          </p:cNvSpPr>
          <p:nvPr/>
        </p:nvSpPr>
        <p:spPr bwMode="auto">
          <a:xfrm>
            <a:off x="2078038" y="3621088"/>
            <a:ext cx="2298700" cy="303212"/>
          </a:xfrm>
          <a:prstGeom prst="curvedDownArrow">
            <a:avLst>
              <a:gd name="adj1" fmla="val 0"/>
              <a:gd name="adj2" fmla="val 0"/>
              <a:gd name="adj3" fmla="val 25000"/>
            </a:avLst>
          </a:prstGeom>
          <a:solidFill>
            <a:srgbClr val="0066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buClr>
                <a:srgbClr val="CC0000"/>
              </a:buClr>
              <a:buSzPct val="70000"/>
              <a:buFont typeface="Wingdings" pitchFamily="2" charset="2"/>
              <a:buNone/>
            </a:pPr>
            <a:endParaRPr lang="it-IT" altLang="it-IT"/>
          </a:p>
        </p:txBody>
      </p:sp>
      <p:cxnSp>
        <p:nvCxnSpPr>
          <p:cNvPr id="16389" name="Connettore curvo 10">
            <a:extLst>
              <a:ext uri="{FF2B5EF4-FFF2-40B4-BE49-F238E27FC236}">
                <a16:creationId xmlns:a16="http://schemas.microsoft.com/office/drawing/2014/main" id="{B997AF00-FC10-A519-3964-060A94ADB450}"/>
              </a:ext>
            </a:extLst>
          </p:cNvPr>
          <p:cNvCxnSpPr>
            <a:cxnSpLocks/>
          </p:cNvCxnSpPr>
          <p:nvPr/>
        </p:nvCxnSpPr>
        <p:spPr bwMode="auto">
          <a:xfrm>
            <a:off x="1855788" y="3862388"/>
            <a:ext cx="976312" cy="12700"/>
          </a:xfrm>
          <a:prstGeom prst="curvedConnector3">
            <a:avLst>
              <a:gd name="adj1" fmla="val 50000"/>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type="triangle" w="med" len="med"/>
              </a14:hiddenLine>
            </a:ext>
          </a:extLst>
        </p:spPr>
      </p:cxnSp>
      <p:cxnSp>
        <p:nvCxnSpPr>
          <p:cNvPr id="16390" name="Connettore curvo 16">
            <a:extLst>
              <a:ext uri="{FF2B5EF4-FFF2-40B4-BE49-F238E27FC236}">
                <a16:creationId xmlns:a16="http://schemas.microsoft.com/office/drawing/2014/main" id="{BF9C78A5-7243-F9BD-D67D-41209944F6BD}"/>
              </a:ext>
            </a:extLst>
          </p:cNvPr>
          <p:cNvCxnSpPr>
            <a:cxnSpLocks noChangeShapeType="1"/>
          </p:cNvCxnSpPr>
          <p:nvPr/>
        </p:nvCxnSpPr>
        <p:spPr bwMode="auto">
          <a:xfrm>
            <a:off x="5459413" y="3924300"/>
            <a:ext cx="3773487" cy="2335213"/>
          </a:xfrm>
          <a:prstGeom prst="curvedConnector3">
            <a:avLst>
              <a:gd name="adj1" fmla="val 50000"/>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type="triangle" w="med" len="med"/>
                <a:tailEnd type="triangle" w="med" len="med"/>
              </a14:hiddenLine>
            </a:ext>
          </a:extLst>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4E7D5BF6-420A-A218-7558-B2A22A333424}"/>
              </a:ext>
            </a:extLst>
          </p:cNvPr>
          <p:cNvSpPr>
            <a:spLocks noGrp="1"/>
          </p:cNvSpPr>
          <p:nvPr>
            <p:ph idx="1"/>
          </p:nvPr>
        </p:nvSpPr>
        <p:spPr>
          <a:xfrm>
            <a:off x="390525" y="754063"/>
            <a:ext cx="11487150" cy="6103937"/>
          </a:xfrm>
        </p:spPr>
        <p:txBody>
          <a:bodyPr/>
          <a:lstStyle/>
          <a:p>
            <a:pPr marL="0" indent="0">
              <a:buFontTx/>
              <a:buNone/>
              <a:defRPr/>
            </a:pPr>
            <a:endParaRPr lang="it-IT" sz="1800" b="1" dirty="0">
              <a:solidFill>
                <a:srgbClr val="008000"/>
              </a:solidFill>
            </a:endParaRPr>
          </a:p>
          <a:p>
            <a:pPr>
              <a:defRPr/>
            </a:pPr>
            <a:endParaRPr lang="it-IT" sz="1800" b="1" dirty="0">
              <a:solidFill>
                <a:srgbClr val="008000"/>
              </a:solidFill>
            </a:endParaRPr>
          </a:p>
          <a:p>
            <a:pPr>
              <a:defRPr/>
            </a:pPr>
            <a:endParaRPr lang="it-IT" sz="1800" b="1" dirty="0">
              <a:solidFill>
                <a:srgbClr val="008000"/>
              </a:solidFill>
            </a:endParaRPr>
          </a:p>
          <a:p>
            <a:pPr>
              <a:defRPr/>
            </a:pPr>
            <a:endParaRPr lang="it-IT" sz="1800" b="1" dirty="0">
              <a:solidFill>
                <a:srgbClr val="008000"/>
              </a:solidFill>
            </a:endParaRPr>
          </a:p>
        </p:txBody>
      </p:sp>
      <p:sp>
        <p:nvSpPr>
          <p:cNvPr id="17411" name="Titolo 2">
            <a:extLst>
              <a:ext uri="{FF2B5EF4-FFF2-40B4-BE49-F238E27FC236}">
                <a16:creationId xmlns:a16="http://schemas.microsoft.com/office/drawing/2014/main" id="{C6F95A8F-FFB9-6670-CB79-92889F29A25D}"/>
              </a:ext>
            </a:extLst>
          </p:cNvPr>
          <p:cNvSpPr>
            <a:spLocks noGrp="1" noChangeArrowheads="1"/>
          </p:cNvSpPr>
          <p:nvPr>
            <p:ph type="title"/>
          </p:nvPr>
        </p:nvSpPr>
        <p:spPr bwMode="auto">
          <a:xfrm>
            <a:off x="615950" y="107950"/>
            <a:ext cx="10979150" cy="428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it-IT" altLang="it-IT"/>
              <a:t>LA CONVENZIONE  SELF  3/3  </a:t>
            </a:r>
          </a:p>
        </p:txBody>
      </p:sp>
      <p:sp>
        <p:nvSpPr>
          <p:cNvPr id="17412" name="Freccia circolare in giù 4">
            <a:extLst>
              <a:ext uri="{FF2B5EF4-FFF2-40B4-BE49-F238E27FC236}">
                <a16:creationId xmlns:a16="http://schemas.microsoft.com/office/drawing/2014/main" id="{87929541-2B56-F48A-A914-C63F27C58DCD}"/>
              </a:ext>
            </a:extLst>
          </p:cNvPr>
          <p:cNvSpPr>
            <a:spLocks noChangeArrowheads="1"/>
          </p:cNvSpPr>
          <p:nvPr/>
        </p:nvSpPr>
        <p:spPr bwMode="auto">
          <a:xfrm>
            <a:off x="2078038" y="3621088"/>
            <a:ext cx="2298700" cy="303212"/>
          </a:xfrm>
          <a:prstGeom prst="curvedDownArrow">
            <a:avLst>
              <a:gd name="adj1" fmla="val 0"/>
              <a:gd name="adj2" fmla="val 0"/>
              <a:gd name="adj3" fmla="val 25000"/>
            </a:avLst>
          </a:prstGeom>
          <a:solidFill>
            <a:srgbClr val="006600"/>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buClr>
                <a:srgbClr val="CC0000"/>
              </a:buClr>
              <a:buSzPct val="70000"/>
              <a:buFont typeface="Wingdings" pitchFamily="2" charset="2"/>
              <a:buNone/>
            </a:pPr>
            <a:endParaRPr lang="it-IT" altLang="it-IT"/>
          </a:p>
        </p:txBody>
      </p:sp>
      <p:cxnSp>
        <p:nvCxnSpPr>
          <p:cNvPr id="17413" name="Connettore curvo 10">
            <a:extLst>
              <a:ext uri="{FF2B5EF4-FFF2-40B4-BE49-F238E27FC236}">
                <a16:creationId xmlns:a16="http://schemas.microsoft.com/office/drawing/2014/main" id="{11A9EDA8-A723-0902-B4BD-A59420FCD8FE}"/>
              </a:ext>
            </a:extLst>
          </p:cNvPr>
          <p:cNvCxnSpPr>
            <a:cxnSpLocks/>
          </p:cNvCxnSpPr>
          <p:nvPr/>
        </p:nvCxnSpPr>
        <p:spPr bwMode="auto">
          <a:xfrm>
            <a:off x="1855788" y="3862388"/>
            <a:ext cx="976312" cy="12700"/>
          </a:xfrm>
          <a:prstGeom prst="curvedConnector3">
            <a:avLst>
              <a:gd name="adj1" fmla="val 50000"/>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type="triangle" w="med" len="med"/>
              </a14:hiddenLine>
            </a:ext>
          </a:extLst>
        </p:spPr>
      </p:cxnSp>
      <p:cxnSp>
        <p:nvCxnSpPr>
          <p:cNvPr id="17414" name="Connettore curvo 16">
            <a:extLst>
              <a:ext uri="{FF2B5EF4-FFF2-40B4-BE49-F238E27FC236}">
                <a16:creationId xmlns:a16="http://schemas.microsoft.com/office/drawing/2014/main" id="{55A5ED55-975F-243E-A7DB-4B683E530620}"/>
              </a:ext>
            </a:extLst>
          </p:cNvPr>
          <p:cNvCxnSpPr>
            <a:cxnSpLocks noChangeShapeType="1"/>
          </p:cNvCxnSpPr>
          <p:nvPr/>
        </p:nvCxnSpPr>
        <p:spPr bwMode="auto">
          <a:xfrm>
            <a:off x="5459413" y="3924300"/>
            <a:ext cx="3773487" cy="2335213"/>
          </a:xfrm>
          <a:prstGeom prst="curvedConnector3">
            <a:avLst>
              <a:gd name="adj1" fmla="val 50000"/>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type="triangle" w="med" len="med"/>
                <a:tailEnd type="triangle" w="med" len="med"/>
              </a14:hiddenLine>
            </a:ext>
          </a:extLst>
        </p:spPr>
      </p:cxnSp>
      <p:sp>
        <p:nvSpPr>
          <p:cNvPr id="6" name="CasellaDiTesto 5">
            <a:extLst>
              <a:ext uri="{FF2B5EF4-FFF2-40B4-BE49-F238E27FC236}">
                <a16:creationId xmlns:a16="http://schemas.microsoft.com/office/drawing/2014/main" id="{42FBA00B-C76F-03CB-7D05-F0AC1AE681BB}"/>
              </a:ext>
            </a:extLst>
          </p:cNvPr>
          <p:cNvSpPr txBox="1"/>
          <p:nvPr/>
        </p:nvSpPr>
        <p:spPr>
          <a:xfrm>
            <a:off x="200025" y="598488"/>
            <a:ext cx="11395075" cy="6251575"/>
          </a:xfrm>
          <a:prstGeom prst="rect">
            <a:avLst/>
          </a:prstGeom>
          <a:noFill/>
        </p:spPr>
        <p:txBody>
          <a:bodyPr>
            <a:spAutoFit/>
          </a:bodyPr>
          <a:lstStyle/>
          <a:p>
            <a:pPr marL="6350" indent="-6350">
              <a:lnSpc>
                <a:spcPct val="148000"/>
              </a:lnSpc>
              <a:defRPr/>
            </a:pPr>
            <a:r>
              <a:rPr lang="it-IT" altLang="it-IT" sz="1800" dirty="0">
                <a:latin typeface="Century Gothic"/>
              </a:rPr>
              <a:t>La </a:t>
            </a:r>
            <a:r>
              <a:rPr lang="it-IT" sz="1800" b="1" dirty="0">
                <a:solidFill>
                  <a:srgbClr val="C00000"/>
                </a:solidFill>
                <a:latin typeface="Century Gothic" panose="020B0502020202020204" pitchFamily="34" charset="0"/>
              </a:rPr>
              <a:t>DURATA MASSIMA DEGLI ORDINATIVI </a:t>
            </a:r>
            <a:r>
              <a:rPr lang="it-IT" altLang="it-IT" sz="1800" dirty="0">
                <a:latin typeface="Century Gothic"/>
              </a:rPr>
              <a:t>per le attività di sviluppo realizzate con  le figure </a:t>
            </a:r>
            <a:r>
              <a:rPr lang="it-IT" altLang="it-IT" sz="1800" u="sng" dirty="0">
                <a:latin typeface="Century Gothic"/>
              </a:rPr>
              <a:t>professionali  </a:t>
            </a:r>
            <a:r>
              <a:rPr lang="it-IT" altLang="it-IT" sz="1800" b="1" u="sng" dirty="0">
                <a:latin typeface="Century Gothic"/>
              </a:rPr>
              <a:t>coincide con la scadenza della Convenzione</a:t>
            </a:r>
            <a:r>
              <a:rPr lang="it-IT" altLang="it-IT" sz="1800" dirty="0">
                <a:latin typeface="Century Gothic"/>
              </a:rPr>
              <a:t>, eventualmente rinnovata.</a:t>
            </a:r>
            <a:endParaRPr lang="it-IT" sz="1800" b="1" dirty="0">
              <a:latin typeface="Century Gothic" panose="020B0502020202020204" pitchFamily="34" charset="0"/>
            </a:endParaRPr>
          </a:p>
          <a:p>
            <a:pPr marL="6350" indent="-6350">
              <a:lnSpc>
                <a:spcPct val="148000"/>
              </a:lnSpc>
              <a:defRPr/>
            </a:pPr>
            <a:r>
              <a:rPr lang="it-IT" sz="1800" b="1" dirty="0">
                <a:latin typeface="Century Gothic" panose="020B0502020202020204" pitchFamily="34" charset="0"/>
              </a:rPr>
              <a:t>La</a:t>
            </a:r>
            <a:r>
              <a:rPr lang="it-IT" sz="1800" b="1" dirty="0">
                <a:solidFill>
                  <a:srgbClr val="C00000"/>
                </a:solidFill>
                <a:latin typeface="Century Gothic" panose="020B0502020202020204" pitchFamily="34" charset="0"/>
              </a:rPr>
              <a:t> DURATA MINIMA DEGLI ORDINATIVI DI FORNITURA </a:t>
            </a:r>
            <a:r>
              <a:rPr lang="it-IT" sz="1800" b="1" dirty="0">
                <a:latin typeface="Century Gothic" panose="020B0502020202020204" pitchFamily="34" charset="0"/>
              </a:rPr>
              <a:t>è </a:t>
            </a:r>
            <a:r>
              <a:rPr lang="it-IT" sz="1800" b="1" u="sng" dirty="0">
                <a:latin typeface="Century Gothic" panose="020B0502020202020204" pitchFamily="34" charset="0"/>
              </a:rPr>
              <a:t>variabile:</a:t>
            </a:r>
          </a:p>
          <a:p>
            <a:pPr marL="6350" indent="-6350">
              <a:lnSpc>
                <a:spcPct val="148000"/>
              </a:lnSpc>
              <a:defRPr/>
            </a:pPr>
            <a:r>
              <a:rPr lang="it-IT" sz="1800" b="1" dirty="0">
                <a:latin typeface="Century Gothic" panose="020B0502020202020204" pitchFamily="34" charset="0"/>
              </a:rPr>
              <a:t>Per i servizi:</a:t>
            </a:r>
            <a:endParaRPr lang="it-IT" sz="1600" dirty="0">
              <a:latin typeface="Century Gothic"/>
            </a:endParaRPr>
          </a:p>
          <a:p>
            <a:pPr>
              <a:defRPr/>
            </a:pPr>
            <a:r>
              <a:rPr lang="it-IT" sz="1800" b="1" dirty="0">
                <a:solidFill>
                  <a:srgbClr val="006600"/>
                </a:solidFill>
                <a:latin typeface="Century Gothic" panose="020B0502020202020204" pitchFamily="34" charset="0"/>
              </a:rPr>
              <a:t>   2. E-BOOK DI MOODLE </a:t>
            </a:r>
            <a:r>
              <a:rPr lang="it-IT" sz="1800" dirty="0">
                <a:solidFill>
                  <a:srgbClr val="006600"/>
                </a:solidFill>
                <a:latin typeface="Century Gothic" panose="020B0502020202020204" pitchFamily="34" charset="0"/>
              </a:rPr>
              <a:t>su materiali forniti dalle Amministrazioni</a:t>
            </a:r>
          </a:p>
          <a:p>
            <a:pPr>
              <a:defRPr/>
            </a:pPr>
            <a:r>
              <a:rPr lang="it-IT" sz="1800" b="1" dirty="0">
                <a:solidFill>
                  <a:srgbClr val="006600"/>
                </a:solidFill>
                <a:latin typeface="Century Gothic" panose="020B0502020202020204" pitchFamily="34" charset="0"/>
              </a:rPr>
              <a:t>   3. CONSULENZA PER LA PROGETTAZIONE DI CORSI</a:t>
            </a:r>
          </a:p>
          <a:p>
            <a:pPr>
              <a:defRPr/>
            </a:pPr>
            <a:r>
              <a:rPr lang="it-IT" sz="1800" b="1" dirty="0">
                <a:solidFill>
                  <a:srgbClr val="006600"/>
                </a:solidFill>
                <a:latin typeface="Century Gothic" panose="020B0502020202020204" pitchFamily="34" charset="0"/>
              </a:rPr>
              <a:t>   4. E-TUTORING</a:t>
            </a:r>
          </a:p>
          <a:p>
            <a:pPr>
              <a:defRPr/>
            </a:pPr>
            <a:r>
              <a:rPr lang="it-IT" sz="1800" b="1" dirty="0">
                <a:solidFill>
                  <a:srgbClr val="006600"/>
                </a:solidFill>
                <a:latin typeface="Century Gothic" panose="020B0502020202020204" pitchFamily="34" charset="0"/>
              </a:rPr>
              <a:t>   5. INTEGRAZIONI CON GLI APPLICATIVI DEGLI ENTI</a:t>
            </a:r>
          </a:p>
          <a:p>
            <a:pPr marL="6350" indent="-6350">
              <a:lnSpc>
                <a:spcPct val="148000"/>
              </a:lnSpc>
              <a:defRPr/>
            </a:pPr>
            <a:r>
              <a:rPr lang="it-IT" sz="1800" dirty="0">
                <a:latin typeface="Century Gothic" panose="020B0502020202020204" pitchFamily="34" charset="0"/>
              </a:rPr>
              <a:t>varia in relazione alla </a:t>
            </a:r>
            <a:r>
              <a:rPr lang="it-IT" sz="1800" b="1" dirty="0">
                <a:latin typeface="Century Gothic" panose="020B0502020202020204" pitchFamily="34" charset="0"/>
              </a:rPr>
              <a:t>quantità di giornate</a:t>
            </a:r>
            <a:r>
              <a:rPr lang="it-IT" sz="1800" dirty="0">
                <a:latin typeface="Century Gothic" panose="020B0502020202020204" pitchFamily="34" charset="0"/>
              </a:rPr>
              <a:t> richieste per le figure professionali previste e coinvolte nel servizio  </a:t>
            </a:r>
            <a:r>
              <a:rPr lang="it-IT" sz="1800" b="1" dirty="0">
                <a:latin typeface="Century Gothic" panose="020B0502020202020204" pitchFamily="34" charset="0"/>
              </a:rPr>
              <a:t>€ figura professionale/giornata* n. giornate richieste.</a:t>
            </a:r>
            <a:endParaRPr lang="it-IT" sz="1600" dirty="0">
              <a:latin typeface="Century Gothic"/>
            </a:endParaRPr>
          </a:p>
          <a:p>
            <a:pPr marL="6350" indent="-6350">
              <a:lnSpc>
                <a:spcPct val="148000"/>
              </a:lnSpc>
              <a:defRPr/>
            </a:pPr>
            <a:r>
              <a:rPr lang="it-IT" sz="1600" dirty="0">
                <a:latin typeface="Century Gothic"/>
              </a:rPr>
              <a:t>__________________________________________________________________________</a:t>
            </a:r>
          </a:p>
          <a:p>
            <a:pPr>
              <a:lnSpc>
                <a:spcPct val="148000"/>
              </a:lnSpc>
              <a:defRPr/>
            </a:pPr>
            <a:br>
              <a:rPr lang="it-IT" dirty="0">
                <a:latin typeface="Century Gothic"/>
              </a:rPr>
            </a:br>
            <a:r>
              <a:rPr lang="it-IT" sz="1800" dirty="0">
                <a:latin typeface="Century Gothic"/>
              </a:rPr>
              <a:t>Per </a:t>
            </a:r>
            <a:r>
              <a:rPr lang="it-IT" sz="1800" b="1" dirty="0">
                <a:solidFill>
                  <a:srgbClr val="006600"/>
                </a:solidFill>
                <a:latin typeface="Century Gothic"/>
              </a:rPr>
              <a:t>1.CORSI E-LEARNING FULL DISTANCE IN AUTOAPPRENDIMENTO</a:t>
            </a:r>
          </a:p>
          <a:p>
            <a:pPr>
              <a:lnSpc>
                <a:spcPct val="148000"/>
              </a:lnSpc>
              <a:defRPr/>
            </a:pPr>
            <a:r>
              <a:rPr lang="it-IT" sz="1800">
                <a:latin typeface="Century Gothic"/>
              </a:rPr>
              <a:t>varia </a:t>
            </a:r>
            <a:r>
              <a:rPr lang="it-IT" sz="1800" dirty="0">
                <a:latin typeface="Century Gothic"/>
              </a:rPr>
              <a:t>in relazione alla quantità di </a:t>
            </a:r>
            <a:r>
              <a:rPr lang="it-IT" sz="1800" b="1" dirty="0">
                <a:latin typeface="Century Gothic"/>
              </a:rPr>
              <a:t>ore TPS </a:t>
            </a:r>
            <a:r>
              <a:rPr lang="it-IT" sz="1800" dirty="0">
                <a:latin typeface="Century Gothic"/>
              </a:rPr>
              <a:t>richieste: l’UM considerata è il </a:t>
            </a:r>
            <a:r>
              <a:rPr lang="it-IT" sz="1800" b="1" dirty="0">
                <a:latin typeface="Century Gothic"/>
              </a:rPr>
              <a:t>Tempo Produzione Standard </a:t>
            </a:r>
            <a:r>
              <a:rPr lang="it-IT" sz="1800" dirty="0">
                <a:latin typeface="Century Gothic"/>
              </a:rPr>
              <a:t>(TPS), corrispondente al costo relativo alla realizzazione di un </a:t>
            </a:r>
            <a:r>
              <a:rPr lang="it-IT" sz="1800" u="sng" dirty="0">
                <a:latin typeface="Century Gothic"/>
              </a:rPr>
              <a:t>prodotto formativo in e-learning di </a:t>
            </a:r>
            <a:r>
              <a:rPr lang="it-IT" sz="1800" b="1" u="sng" dirty="0">
                <a:latin typeface="Century Gothic"/>
              </a:rPr>
              <a:t>€1 ora di fruizione effettiva*ore ordinate</a:t>
            </a:r>
            <a:r>
              <a:rPr lang="it-IT" sz="1800" dirty="0">
                <a:latin typeface="Century Gothic"/>
              </a:rPr>
              <a:t>, conforme a standard.</a:t>
            </a:r>
          </a:p>
          <a:p>
            <a:pPr>
              <a:lnSpc>
                <a:spcPct val="148000"/>
              </a:lnSpc>
              <a:defRPr/>
            </a:pPr>
            <a:endParaRPr lang="it-IT" sz="1800" dirty="0">
              <a:latin typeface="Century Gothic"/>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ttangolo 5">
            <a:extLst>
              <a:ext uri="{FF2B5EF4-FFF2-40B4-BE49-F238E27FC236}">
                <a16:creationId xmlns:a16="http://schemas.microsoft.com/office/drawing/2014/main" id="{2714E471-EA07-723E-9592-6605932283D4}"/>
              </a:ext>
            </a:extLst>
          </p:cNvPr>
          <p:cNvSpPr>
            <a:spLocks noChangeArrowheads="1"/>
          </p:cNvSpPr>
          <p:nvPr/>
        </p:nvSpPr>
        <p:spPr bwMode="auto">
          <a:xfrm>
            <a:off x="6619876" y="5980401"/>
            <a:ext cx="49736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CC0000"/>
              </a:buClr>
              <a:buChar char="•"/>
              <a:defRPr sz="2000">
                <a:solidFill>
                  <a:schemeClr val="tx1"/>
                </a:solidFill>
                <a:latin typeface="Century Gothic" panose="020B0502020202020204" pitchFamily="34" charset="0"/>
              </a:defRPr>
            </a:lvl1pPr>
            <a:lvl2pPr marL="742950" indent="-285750">
              <a:spcBef>
                <a:spcPct val="20000"/>
              </a:spcBef>
              <a:buClr>
                <a:srgbClr val="CC0000"/>
              </a:buClr>
              <a:buSzPct val="55000"/>
              <a:buFont typeface="Wingdings" panose="05000000000000000000" pitchFamily="2" charset="2"/>
              <a:buChar char="¡"/>
              <a:defRPr sz="2000">
                <a:solidFill>
                  <a:schemeClr val="tx1"/>
                </a:solidFill>
                <a:latin typeface="Century Gothic" panose="020B0502020202020204" pitchFamily="34" charset="0"/>
              </a:defRPr>
            </a:lvl2pPr>
            <a:lvl3pPr marL="1143000" indent="-228600">
              <a:spcBef>
                <a:spcPct val="20000"/>
              </a:spcBef>
              <a:buClr>
                <a:srgbClr val="CC0000"/>
              </a:buClr>
              <a:buSzPct val="70000"/>
              <a:buFont typeface="Wingdings" panose="05000000000000000000" pitchFamily="2" charset="2"/>
              <a:buChar char="o"/>
              <a:defRPr sz="1900">
                <a:solidFill>
                  <a:schemeClr val="tx1"/>
                </a:solidFill>
                <a:latin typeface="Trebuchet MS" panose="020B0603020202020204" pitchFamily="34" charset="0"/>
              </a:defRPr>
            </a:lvl3pPr>
            <a:lvl4pPr marL="1600200" indent="-228600">
              <a:spcBef>
                <a:spcPct val="20000"/>
              </a:spcBef>
              <a:buClr>
                <a:srgbClr val="CC0000"/>
              </a:buClr>
              <a:buSzPct val="70000"/>
              <a:buFont typeface="Wingdings" panose="05000000000000000000" pitchFamily="2" charset="2"/>
              <a:buChar char="n"/>
              <a:defRPr sz="1900">
                <a:solidFill>
                  <a:schemeClr val="tx1"/>
                </a:solidFill>
                <a:latin typeface="Trebuchet MS" panose="020B0603020202020204" pitchFamily="34" charset="0"/>
              </a:defRPr>
            </a:lvl4pPr>
            <a:lvl5pPr marL="2057400" indent="-228600">
              <a:spcBef>
                <a:spcPct val="20000"/>
              </a:spcBef>
              <a:buClr>
                <a:srgbClr val="CC0000"/>
              </a:buClr>
              <a:buSzPct val="70000"/>
              <a:buFont typeface="Wingdings" panose="05000000000000000000" pitchFamily="2" charset="2"/>
              <a:buChar char="o"/>
              <a:defRPr sz="1900">
                <a:solidFill>
                  <a:schemeClr val="tx1"/>
                </a:solidFill>
                <a:latin typeface="Trebuchet MS" panose="020B0603020202020204" pitchFamily="34" charset="0"/>
              </a:defRPr>
            </a:lvl5pPr>
            <a:lvl6pPr marL="2514600" indent="-228600" eaLnBrk="0" fontAlgn="base" hangingPunct="0">
              <a:spcBef>
                <a:spcPct val="20000"/>
              </a:spcBef>
              <a:spcAft>
                <a:spcPct val="0"/>
              </a:spcAft>
              <a:buClr>
                <a:srgbClr val="CC0000"/>
              </a:buClr>
              <a:buSzPct val="70000"/>
              <a:buFont typeface="Wingdings" panose="05000000000000000000" pitchFamily="2" charset="2"/>
              <a:buChar char="o"/>
              <a:defRPr sz="1900">
                <a:solidFill>
                  <a:schemeClr val="tx1"/>
                </a:solidFill>
                <a:latin typeface="Trebuchet MS" panose="020B0603020202020204" pitchFamily="34" charset="0"/>
              </a:defRPr>
            </a:lvl6pPr>
            <a:lvl7pPr marL="2971800" indent="-228600" eaLnBrk="0" fontAlgn="base" hangingPunct="0">
              <a:spcBef>
                <a:spcPct val="20000"/>
              </a:spcBef>
              <a:spcAft>
                <a:spcPct val="0"/>
              </a:spcAft>
              <a:buClr>
                <a:srgbClr val="CC0000"/>
              </a:buClr>
              <a:buSzPct val="70000"/>
              <a:buFont typeface="Wingdings" panose="05000000000000000000" pitchFamily="2" charset="2"/>
              <a:buChar char="o"/>
              <a:defRPr sz="1900">
                <a:solidFill>
                  <a:schemeClr val="tx1"/>
                </a:solidFill>
                <a:latin typeface="Trebuchet MS" panose="020B0603020202020204" pitchFamily="34" charset="0"/>
              </a:defRPr>
            </a:lvl7pPr>
            <a:lvl8pPr marL="3429000" indent="-228600" eaLnBrk="0" fontAlgn="base" hangingPunct="0">
              <a:spcBef>
                <a:spcPct val="20000"/>
              </a:spcBef>
              <a:spcAft>
                <a:spcPct val="0"/>
              </a:spcAft>
              <a:buClr>
                <a:srgbClr val="CC0000"/>
              </a:buClr>
              <a:buSzPct val="70000"/>
              <a:buFont typeface="Wingdings" panose="05000000000000000000" pitchFamily="2" charset="2"/>
              <a:buChar char="o"/>
              <a:defRPr sz="1900">
                <a:solidFill>
                  <a:schemeClr val="tx1"/>
                </a:solidFill>
                <a:latin typeface="Trebuchet MS" panose="020B0603020202020204" pitchFamily="34" charset="0"/>
              </a:defRPr>
            </a:lvl8pPr>
            <a:lvl9pPr marL="3886200" indent="-228600" eaLnBrk="0" fontAlgn="base" hangingPunct="0">
              <a:spcBef>
                <a:spcPct val="20000"/>
              </a:spcBef>
              <a:spcAft>
                <a:spcPct val="0"/>
              </a:spcAft>
              <a:buClr>
                <a:srgbClr val="CC0000"/>
              </a:buClr>
              <a:buSzPct val="70000"/>
              <a:buFont typeface="Wingdings" panose="05000000000000000000" pitchFamily="2" charset="2"/>
              <a:buChar char="o"/>
              <a:defRPr sz="1900">
                <a:solidFill>
                  <a:schemeClr val="tx1"/>
                </a:solidFill>
                <a:latin typeface="Trebuchet MS" panose="020B0603020202020204" pitchFamily="34" charset="0"/>
              </a:defRPr>
            </a:lvl9pPr>
          </a:lstStyle>
          <a:p>
            <a:pPr algn="r">
              <a:spcBef>
                <a:spcPct val="0"/>
              </a:spcBef>
              <a:buSzPct val="70000"/>
              <a:buFont typeface="Wingdings" panose="05000000000000000000" pitchFamily="2" charset="2"/>
              <a:buNone/>
            </a:pPr>
            <a:r>
              <a:rPr lang="it-IT" altLang="it-IT" sz="2200" b="1" dirty="0">
                <a:solidFill>
                  <a:schemeClr val="hlink"/>
                </a:solidFill>
              </a:rPr>
              <a:t>Bologna,  2 MARZO  2023</a:t>
            </a:r>
          </a:p>
        </p:txBody>
      </p:sp>
      <p:pic>
        <p:nvPicPr>
          <p:cNvPr id="9219" name="Picture 10" descr="Logo Intercent-ER_RGB">
            <a:extLst>
              <a:ext uri="{FF2B5EF4-FFF2-40B4-BE49-F238E27FC236}">
                <a16:creationId xmlns:a16="http://schemas.microsoft.com/office/drawing/2014/main" id="{D3EB5404-8F5E-F3F5-C33B-DD0E0B4BE0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3664" t="9985"/>
          <a:stretch>
            <a:fillRect/>
          </a:stretch>
        </p:blipFill>
        <p:spPr bwMode="auto">
          <a:xfrm>
            <a:off x="8466138" y="320040"/>
            <a:ext cx="3127375"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 Box 11">
            <a:extLst>
              <a:ext uri="{FF2B5EF4-FFF2-40B4-BE49-F238E27FC236}">
                <a16:creationId xmlns:a16="http://schemas.microsoft.com/office/drawing/2014/main" id="{2E1225C5-D183-DC7D-9DAC-ABA3157D4DD6}"/>
              </a:ext>
            </a:extLst>
          </p:cNvPr>
          <p:cNvSpPr txBox="1">
            <a:spLocks noChangeArrowheads="1"/>
          </p:cNvSpPr>
          <p:nvPr/>
        </p:nvSpPr>
        <p:spPr bwMode="auto">
          <a:xfrm>
            <a:off x="3675063" y="1999503"/>
            <a:ext cx="7859712"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rgbClr val="CC0000"/>
              </a:buClr>
              <a:buChar char="•"/>
              <a:defRPr sz="2000">
                <a:solidFill>
                  <a:schemeClr val="tx1"/>
                </a:solidFill>
                <a:latin typeface="Century Gothic" panose="020B0502020202020204" pitchFamily="34" charset="0"/>
              </a:defRPr>
            </a:lvl1pPr>
            <a:lvl2pPr marL="742950" indent="-285750">
              <a:spcBef>
                <a:spcPct val="20000"/>
              </a:spcBef>
              <a:buClr>
                <a:srgbClr val="CC0000"/>
              </a:buClr>
              <a:buSzPct val="55000"/>
              <a:buFont typeface="Wingdings" panose="05000000000000000000" pitchFamily="2" charset="2"/>
              <a:buChar char="¡"/>
              <a:defRPr sz="2000">
                <a:solidFill>
                  <a:schemeClr val="tx1"/>
                </a:solidFill>
                <a:latin typeface="Century Gothic" panose="020B0502020202020204" pitchFamily="34" charset="0"/>
              </a:defRPr>
            </a:lvl2pPr>
            <a:lvl3pPr marL="1143000" indent="-228600">
              <a:spcBef>
                <a:spcPct val="20000"/>
              </a:spcBef>
              <a:buClr>
                <a:srgbClr val="CC0000"/>
              </a:buClr>
              <a:buSzPct val="70000"/>
              <a:buFont typeface="Wingdings" panose="05000000000000000000" pitchFamily="2" charset="2"/>
              <a:buChar char="o"/>
              <a:defRPr sz="1900">
                <a:solidFill>
                  <a:schemeClr val="tx1"/>
                </a:solidFill>
                <a:latin typeface="Trebuchet MS" panose="020B0603020202020204" pitchFamily="34" charset="0"/>
              </a:defRPr>
            </a:lvl3pPr>
            <a:lvl4pPr marL="1600200" indent="-228600">
              <a:spcBef>
                <a:spcPct val="20000"/>
              </a:spcBef>
              <a:buClr>
                <a:srgbClr val="CC0000"/>
              </a:buClr>
              <a:buSzPct val="70000"/>
              <a:buFont typeface="Wingdings" panose="05000000000000000000" pitchFamily="2" charset="2"/>
              <a:buChar char="n"/>
              <a:defRPr sz="1900">
                <a:solidFill>
                  <a:schemeClr val="tx1"/>
                </a:solidFill>
                <a:latin typeface="Trebuchet MS" panose="020B0603020202020204" pitchFamily="34" charset="0"/>
              </a:defRPr>
            </a:lvl4pPr>
            <a:lvl5pPr marL="2057400" indent="-228600">
              <a:spcBef>
                <a:spcPct val="20000"/>
              </a:spcBef>
              <a:buClr>
                <a:srgbClr val="CC0000"/>
              </a:buClr>
              <a:buSzPct val="70000"/>
              <a:buFont typeface="Wingdings" panose="05000000000000000000" pitchFamily="2" charset="2"/>
              <a:buChar char="o"/>
              <a:defRPr sz="1900">
                <a:solidFill>
                  <a:schemeClr val="tx1"/>
                </a:solidFill>
                <a:latin typeface="Trebuchet MS" panose="020B0603020202020204" pitchFamily="34" charset="0"/>
              </a:defRPr>
            </a:lvl5pPr>
            <a:lvl6pPr marL="2514600" indent="-228600" eaLnBrk="0" fontAlgn="base" hangingPunct="0">
              <a:spcBef>
                <a:spcPct val="20000"/>
              </a:spcBef>
              <a:spcAft>
                <a:spcPct val="0"/>
              </a:spcAft>
              <a:buClr>
                <a:srgbClr val="CC0000"/>
              </a:buClr>
              <a:buSzPct val="70000"/>
              <a:buFont typeface="Wingdings" panose="05000000000000000000" pitchFamily="2" charset="2"/>
              <a:buChar char="o"/>
              <a:defRPr sz="1900">
                <a:solidFill>
                  <a:schemeClr val="tx1"/>
                </a:solidFill>
                <a:latin typeface="Trebuchet MS" panose="020B0603020202020204" pitchFamily="34" charset="0"/>
              </a:defRPr>
            </a:lvl6pPr>
            <a:lvl7pPr marL="2971800" indent="-228600" eaLnBrk="0" fontAlgn="base" hangingPunct="0">
              <a:spcBef>
                <a:spcPct val="20000"/>
              </a:spcBef>
              <a:spcAft>
                <a:spcPct val="0"/>
              </a:spcAft>
              <a:buClr>
                <a:srgbClr val="CC0000"/>
              </a:buClr>
              <a:buSzPct val="70000"/>
              <a:buFont typeface="Wingdings" panose="05000000000000000000" pitchFamily="2" charset="2"/>
              <a:buChar char="o"/>
              <a:defRPr sz="1900">
                <a:solidFill>
                  <a:schemeClr val="tx1"/>
                </a:solidFill>
                <a:latin typeface="Trebuchet MS" panose="020B0603020202020204" pitchFamily="34" charset="0"/>
              </a:defRPr>
            </a:lvl7pPr>
            <a:lvl8pPr marL="3429000" indent="-228600" eaLnBrk="0" fontAlgn="base" hangingPunct="0">
              <a:spcBef>
                <a:spcPct val="20000"/>
              </a:spcBef>
              <a:spcAft>
                <a:spcPct val="0"/>
              </a:spcAft>
              <a:buClr>
                <a:srgbClr val="CC0000"/>
              </a:buClr>
              <a:buSzPct val="70000"/>
              <a:buFont typeface="Wingdings" panose="05000000000000000000" pitchFamily="2" charset="2"/>
              <a:buChar char="o"/>
              <a:defRPr sz="1900">
                <a:solidFill>
                  <a:schemeClr val="tx1"/>
                </a:solidFill>
                <a:latin typeface="Trebuchet MS" panose="020B0603020202020204" pitchFamily="34" charset="0"/>
              </a:defRPr>
            </a:lvl8pPr>
            <a:lvl9pPr marL="3886200" indent="-228600" eaLnBrk="0" fontAlgn="base" hangingPunct="0">
              <a:spcBef>
                <a:spcPct val="20000"/>
              </a:spcBef>
              <a:spcAft>
                <a:spcPct val="0"/>
              </a:spcAft>
              <a:buClr>
                <a:srgbClr val="CC0000"/>
              </a:buClr>
              <a:buSzPct val="70000"/>
              <a:buFont typeface="Wingdings" panose="05000000000000000000" pitchFamily="2" charset="2"/>
              <a:buChar char="o"/>
              <a:defRPr sz="1900">
                <a:solidFill>
                  <a:schemeClr val="tx1"/>
                </a:solidFill>
                <a:latin typeface="Trebuchet MS" panose="020B0603020202020204" pitchFamily="34" charset="0"/>
              </a:defRPr>
            </a:lvl9pPr>
          </a:lstStyle>
          <a:p>
            <a:pPr algn="r">
              <a:spcBef>
                <a:spcPct val="0"/>
              </a:spcBef>
              <a:buSzPct val="70000"/>
              <a:buFontTx/>
              <a:buNone/>
            </a:pPr>
            <a:r>
              <a:rPr lang="it-IT" altLang="it-IT" sz="3200" b="1" spc="-150" dirty="0">
                <a:solidFill>
                  <a:srgbClr val="006600"/>
                </a:solidFill>
              </a:rPr>
              <a:t>PRESENTAZIONE CONVENZIONE PER L’ACQUISIZIONE DI SERVIZI SPECIALISTICI PER LA GESTIONE DEL SISTEMA DI E-LEARNING SELF E DI CORSI E-LEARNING PER LE PP.AA. DELL’EMILIA-ROMAGNA</a:t>
            </a:r>
          </a:p>
        </p:txBody>
      </p:sp>
      <p:sp>
        <p:nvSpPr>
          <p:cNvPr id="2" name="Rectangle 8">
            <a:extLst>
              <a:ext uri="{FF2B5EF4-FFF2-40B4-BE49-F238E27FC236}">
                <a16:creationId xmlns:a16="http://schemas.microsoft.com/office/drawing/2014/main" id="{CFA3F2B3-923E-7BB5-B633-E3F9C7A2182B}"/>
              </a:ext>
            </a:extLst>
          </p:cNvPr>
          <p:cNvSpPr>
            <a:spLocks noChangeArrowheads="1"/>
          </p:cNvSpPr>
          <p:nvPr/>
        </p:nvSpPr>
        <p:spPr bwMode="auto">
          <a:xfrm rot="16200000">
            <a:off x="-1733550" y="1733550"/>
            <a:ext cx="6858000" cy="3390900"/>
          </a:xfrm>
          <a:prstGeom prst="rect">
            <a:avLst/>
          </a:prstGeom>
          <a:gradFill rotWithShape="1">
            <a:gsLst>
              <a:gs pos="0">
                <a:srgbClr val="006600"/>
              </a:gs>
              <a:gs pos="100000">
                <a:srgbClr val="008000"/>
              </a:gs>
            </a:gsLst>
            <a:lin ang="5400000" scaled="1"/>
          </a:gradFill>
          <a:ln>
            <a:noFill/>
          </a:ln>
        </p:spPr>
        <p:txBody>
          <a:bodyPr vert="eaVert" wrap="none" anchor="ctr"/>
          <a:lstStyle>
            <a:lvl1pPr>
              <a:spcBef>
                <a:spcPct val="20000"/>
              </a:spcBef>
              <a:buClr>
                <a:srgbClr val="CC0000"/>
              </a:buClr>
              <a:buChar char="•"/>
              <a:defRPr>
                <a:solidFill>
                  <a:schemeClr val="tx1"/>
                </a:solidFill>
                <a:latin typeface="Tahoma" panose="020B0604030504040204" pitchFamily="34" charset="0"/>
              </a:defRPr>
            </a:lvl1pPr>
            <a:lvl2pPr marL="742950" indent="-285750">
              <a:spcBef>
                <a:spcPct val="20000"/>
              </a:spcBef>
              <a:buClr>
                <a:srgbClr val="CC0000"/>
              </a:buClr>
              <a:buSzPct val="55000"/>
              <a:buFont typeface="Wingdings" panose="05000000000000000000" pitchFamily="2" charset="2"/>
              <a:buChar char="¡"/>
              <a:defRPr>
                <a:solidFill>
                  <a:schemeClr val="tx1"/>
                </a:solidFill>
                <a:latin typeface="Tahoma" panose="020B0604030504040204" pitchFamily="34" charset="0"/>
              </a:defRPr>
            </a:lvl2pPr>
            <a:lvl3pPr marL="1143000" indent="-228600">
              <a:spcBef>
                <a:spcPct val="20000"/>
              </a:spcBef>
              <a:buClr>
                <a:srgbClr val="CC0000"/>
              </a:buClr>
              <a:buSzPct val="70000"/>
              <a:buFont typeface="Wingdings" panose="05000000000000000000" pitchFamily="2" charset="2"/>
              <a:buChar char="o"/>
              <a:defRPr sz="1600">
                <a:solidFill>
                  <a:schemeClr val="tx1"/>
                </a:solidFill>
                <a:latin typeface="Trebuchet MS" panose="020B0603020202020204" pitchFamily="34" charset="0"/>
              </a:defRPr>
            </a:lvl3pPr>
            <a:lvl4pPr marL="1600200" indent="-228600">
              <a:spcBef>
                <a:spcPct val="20000"/>
              </a:spcBef>
              <a:buClr>
                <a:srgbClr val="CC0000"/>
              </a:buClr>
              <a:buSzPct val="70000"/>
              <a:buFont typeface="Wingdings" panose="05000000000000000000" pitchFamily="2" charset="2"/>
              <a:buChar char="n"/>
              <a:defRPr sz="1600">
                <a:solidFill>
                  <a:schemeClr val="tx1"/>
                </a:solidFill>
                <a:latin typeface="Trebuchet MS" panose="020B0603020202020204" pitchFamily="34" charset="0"/>
              </a:defRPr>
            </a:lvl4pPr>
            <a:lvl5pPr marL="2057400" indent="-228600">
              <a:spcBef>
                <a:spcPct val="20000"/>
              </a:spcBef>
              <a:buClr>
                <a:srgbClr val="CC0000"/>
              </a:buClr>
              <a:buSzPct val="70000"/>
              <a:buFont typeface="Wingdings" panose="05000000000000000000" pitchFamily="2" charset="2"/>
              <a:buChar char="o"/>
              <a:defRPr sz="1600">
                <a:solidFill>
                  <a:schemeClr val="tx1"/>
                </a:solidFill>
                <a:latin typeface="Trebuchet MS" panose="020B0603020202020204" pitchFamily="34" charset="0"/>
              </a:defRPr>
            </a:lvl5pPr>
            <a:lvl6pPr marL="2514600" indent="-228600" eaLnBrk="0" fontAlgn="base" hangingPunct="0">
              <a:spcBef>
                <a:spcPct val="20000"/>
              </a:spcBef>
              <a:spcAft>
                <a:spcPct val="0"/>
              </a:spcAft>
              <a:buClr>
                <a:srgbClr val="CC0000"/>
              </a:buClr>
              <a:buSzPct val="70000"/>
              <a:buFont typeface="Wingdings" panose="05000000000000000000" pitchFamily="2" charset="2"/>
              <a:buChar char="o"/>
              <a:defRPr sz="1600">
                <a:solidFill>
                  <a:schemeClr val="tx1"/>
                </a:solidFill>
                <a:latin typeface="Trebuchet MS" panose="020B0603020202020204" pitchFamily="34" charset="0"/>
              </a:defRPr>
            </a:lvl6pPr>
            <a:lvl7pPr marL="2971800" indent="-228600" eaLnBrk="0" fontAlgn="base" hangingPunct="0">
              <a:spcBef>
                <a:spcPct val="20000"/>
              </a:spcBef>
              <a:spcAft>
                <a:spcPct val="0"/>
              </a:spcAft>
              <a:buClr>
                <a:srgbClr val="CC0000"/>
              </a:buClr>
              <a:buSzPct val="70000"/>
              <a:buFont typeface="Wingdings" panose="05000000000000000000" pitchFamily="2" charset="2"/>
              <a:buChar char="o"/>
              <a:defRPr sz="1600">
                <a:solidFill>
                  <a:schemeClr val="tx1"/>
                </a:solidFill>
                <a:latin typeface="Trebuchet MS" panose="020B0603020202020204" pitchFamily="34" charset="0"/>
              </a:defRPr>
            </a:lvl7pPr>
            <a:lvl8pPr marL="3429000" indent="-228600" eaLnBrk="0" fontAlgn="base" hangingPunct="0">
              <a:spcBef>
                <a:spcPct val="20000"/>
              </a:spcBef>
              <a:spcAft>
                <a:spcPct val="0"/>
              </a:spcAft>
              <a:buClr>
                <a:srgbClr val="CC0000"/>
              </a:buClr>
              <a:buSzPct val="70000"/>
              <a:buFont typeface="Wingdings" panose="05000000000000000000" pitchFamily="2" charset="2"/>
              <a:buChar char="o"/>
              <a:defRPr sz="1600">
                <a:solidFill>
                  <a:schemeClr val="tx1"/>
                </a:solidFill>
                <a:latin typeface="Trebuchet MS" panose="020B0603020202020204" pitchFamily="34" charset="0"/>
              </a:defRPr>
            </a:lvl8pPr>
            <a:lvl9pPr marL="3886200" indent="-228600" eaLnBrk="0" fontAlgn="base" hangingPunct="0">
              <a:spcBef>
                <a:spcPct val="20000"/>
              </a:spcBef>
              <a:spcAft>
                <a:spcPct val="0"/>
              </a:spcAft>
              <a:buClr>
                <a:srgbClr val="CC0000"/>
              </a:buClr>
              <a:buSzPct val="70000"/>
              <a:buFont typeface="Wingdings" panose="05000000000000000000" pitchFamily="2" charset="2"/>
              <a:buChar char="o"/>
              <a:defRPr sz="1600">
                <a:solidFill>
                  <a:schemeClr val="tx1"/>
                </a:solidFill>
                <a:latin typeface="Trebuchet MS" panose="020B0603020202020204" pitchFamily="34" charset="0"/>
              </a:defRPr>
            </a:lvl9pPr>
          </a:lstStyle>
          <a:p>
            <a:pPr algn="ctr">
              <a:spcBef>
                <a:spcPct val="0"/>
              </a:spcBef>
              <a:buSzPct val="70000"/>
              <a:buFont typeface="Wingdings" panose="05000000000000000000" pitchFamily="2" charset="2"/>
              <a:buNone/>
              <a:defRPr/>
            </a:pPr>
            <a:endParaRPr lang="it-IT" altLang="it-IT" sz="1231">
              <a:solidFill>
                <a:prstClr val="black"/>
              </a:solidFill>
              <a:latin typeface="Arial" panose="020B0604020202020204" pitchFamily="34" charset="0"/>
            </a:endParaRPr>
          </a:p>
        </p:txBody>
      </p:sp>
      <p:sp>
        <p:nvSpPr>
          <p:cNvPr id="3" name="Text Box 11">
            <a:extLst>
              <a:ext uri="{FF2B5EF4-FFF2-40B4-BE49-F238E27FC236}">
                <a16:creationId xmlns:a16="http://schemas.microsoft.com/office/drawing/2014/main" id="{0BC84498-7A30-1398-9286-27F502F7BCF4}"/>
              </a:ext>
            </a:extLst>
          </p:cNvPr>
          <p:cNvSpPr txBox="1">
            <a:spLocks noChangeArrowheads="1"/>
          </p:cNvSpPr>
          <p:nvPr/>
        </p:nvSpPr>
        <p:spPr bwMode="auto">
          <a:xfrm>
            <a:off x="2559051" y="4921379"/>
            <a:ext cx="903446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CC0000"/>
              </a:buClr>
              <a:buChar char="•"/>
              <a:defRPr sz="2000">
                <a:solidFill>
                  <a:schemeClr val="tx1"/>
                </a:solidFill>
                <a:latin typeface="Century Gothic" panose="020B0502020202020204" pitchFamily="34" charset="0"/>
              </a:defRPr>
            </a:lvl1pPr>
            <a:lvl2pPr marL="742950" indent="-285750">
              <a:spcBef>
                <a:spcPct val="20000"/>
              </a:spcBef>
              <a:buClr>
                <a:srgbClr val="CC0000"/>
              </a:buClr>
              <a:buSzPct val="55000"/>
              <a:buFont typeface="Wingdings" pitchFamily="2" charset="2"/>
              <a:buChar char="¡"/>
              <a:defRPr sz="2000">
                <a:solidFill>
                  <a:schemeClr val="tx1"/>
                </a:solidFill>
                <a:latin typeface="Century Gothic" panose="020B0502020202020204" pitchFamily="34" charset="0"/>
              </a:defRPr>
            </a:lvl2pPr>
            <a:lvl3pPr marL="1143000" indent="-228600">
              <a:spcBef>
                <a:spcPct val="20000"/>
              </a:spcBef>
              <a:buClr>
                <a:srgbClr val="CC0000"/>
              </a:buClr>
              <a:buSzPct val="70000"/>
              <a:buFont typeface="Wingdings" pitchFamily="2" charset="2"/>
              <a:buChar char="o"/>
              <a:defRPr sz="1900">
                <a:solidFill>
                  <a:schemeClr val="tx1"/>
                </a:solidFill>
                <a:latin typeface="Trebuchet MS" panose="020B0703020202090204" pitchFamily="34" charset="0"/>
              </a:defRPr>
            </a:lvl3pPr>
            <a:lvl4pPr marL="1600200" indent="-228600">
              <a:spcBef>
                <a:spcPct val="20000"/>
              </a:spcBef>
              <a:buClr>
                <a:srgbClr val="CC0000"/>
              </a:buClr>
              <a:buSzPct val="70000"/>
              <a:buFont typeface="Wingdings" pitchFamily="2" charset="2"/>
              <a:buChar char="n"/>
              <a:defRPr sz="1900">
                <a:solidFill>
                  <a:schemeClr val="tx1"/>
                </a:solidFill>
                <a:latin typeface="Trebuchet MS" panose="020B0703020202090204" pitchFamily="34" charset="0"/>
              </a:defRPr>
            </a:lvl4pPr>
            <a:lvl5pPr marL="2057400" indent="-228600">
              <a:spcBef>
                <a:spcPct val="20000"/>
              </a:spcBef>
              <a:buClr>
                <a:srgbClr val="CC0000"/>
              </a:buClr>
              <a:buSzPct val="70000"/>
              <a:buFont typeface="Wingdings" pitchFamily="2" charset="2"/>
              <a:buChar char="o"/>
              <a:defRPr sz="1900">
                <a:solidFill>
                  <a:schemeClr val="tx1"/>
                </a:solidFill>
                <a:latin typeface="Trebuchet MS" panose="020B0703020202090204" pitchFamily="34" charset="0"/>
              </a:defRPr>
            </a:lvl5pPr>
            <a:lvl6pPr marL="2514600" indent="-228600" eaLnBrk="0" fontAlgn="base" hangingPunct="0">
              <a:spcBef>
                <a:spcPct val="20000"/>
              </a:spcBef>
              <a:spcAft>
                <a:spcPct val="0"/>
              </a:spcAft>
              <a:buClr>
                <a:srgbClr val="CC0000"/>
              </a:buClr>
              <a:buSzPct val="70000"/>
              <a:buFont typeface="Wingdings" pitchFamily="2" charset="2"/>
              <a:buChar char="o"/>
              <a:defRPr sz="1900">
                <a:solidFill>
                  <a:schemeClr val="tx1"/>
                </a:solidFill>
                <a:latin typeface="Trebuchet MS" panose="020B0703020202090204" pitchFamily="34" charset="0"/>
              </a:defRPr>
            </a:lvl6pPr>
            <a:lvl7pPr marL="2971800" indent="-228600" eaLnBrk="0" fontAlgn="base" hangingPunct="0">
              <a:spcBef>
                <a:spcPct val="20000"/>
              </a:spcBef>
              <a:spcAft>
                <a:spcPct val="0"/>
              </a:spcAft>
              <a:buClr>
                <a:srgbClr val="CC0000"/>
              </a:buClr>
              <a:buSzPct val="70000"/>
              <a:buFont typeface="Wingdings" pitchFamily="2" charset="2"/>
              <a:buChar char="o"/>
              <a:defRPr sz="1900">
                <a:solidFill>
                  <a:schemeClr val="tx1"/>
                </a:solidFill>
                <a:latin typeface="Trebuchet MS" panose="020B0703020202090204" pitchFamily="34" charset="0"/>
              </a:defRPr>
            </a:lvl7pPr>
            <a:lvl8pPr marL="3429000" indent="-228600" eaLnBrk="0" fontAlgn="base" hangingPunct="0">
              <a:spcBef>
                <a:spcPct val="20000"/>
              </a:spcBef>
              <a:spcAft>
                <a:spcPct val="0"/>
              </a:spcAft>
              <a:buClr>
                <a:srgbClr val="CC0000"/>
              </a:buClr>
              <a:buSzPct val="70000"/>
              <a:buFont typeface="Wingdings" pitchFamily="2" charset="2"/>
              <a:buChar char="o"/>
              <a:defRPr sz="1900">
                <a:solidFill>
                  <a:schemeClr val="tx1"/>
                </a:solidFill>
                <a:latin typeface="Trebuchet MS" panose="020B0703020202090204" pitchFamily="34" charset="0"/>
              </a:defRPr>
            </a:lvl8pPr>
            <a:lvl9pPr marL="3886200" indent="-228600" eaLnBrk="0" fontAlgn="base" hangingPunct="0">
              <a:spcBef>
                <a:spcPct val="20000"/>
              </a:spcBef>
              <a:spcAft>
                <a:spcPct val="0"/>
              </a:spcAft>
              <a:buClr>
                <a:srgbClr val="CC0000"/>
              </a:buClr>
              <a:buSzPct val="70000"/>
              <a:buFont typeface="Wingdings" pitchFamily="2" charset="2"/>
              <a:buChar char="o"/>
              <a:defRPr sz="1900">
                <a:solidFill>
                  <a:schemeClr val="tx1"/>
                </a:solidFill>
                <a:latin typeface="Trebuchet MS" panose="020B0703020202090204" pitchFamily="34" charset="0"/>
              </a:defRPr>
            </a:lvl9pPr>
          </a:lstStyle>
          <a:p>
            <a:pPr algn="r">
              <a:spcBef>
                <a:spcPct val="0"/>
              </a:spcBef>
              <a:buSzPct val="70000"/>
              <a:buFont typeface="Wingdings" pitchFamily="2" charset="2"/>
              <a:buNone/>
            </a:pPr>
            <a:r>
              <a:rPr lang="it-IT" sz="2000" b="1" dirty="0"/>
              <a:t>RTI: </a:t>
            </a:r>
            <a:r>
              <a:rPr lang="it-IT" sz="2000" b="1" dirty="0" err="1"/>
              <a:t>Frog</a:t>
            </a:r>
            <a:r>
              <a:rPr lang="it-IT" sz="2000" b="1" dirty="0"/>
              <a:t> Learning S.r.l., </a:t>
            </a:r>
          </a:p>
          <a:p>
            <a:pPr algn="r">
              <a:spcBef>
                <a:spcPct val="0"/>
              </a:spcBef>
              <a:buSzPct val="70000"/>
              <a:buFont typeface="Wingdings" pitchFamily="2" charset="2"/>
              <a:buNone/>
            </a:pPr>
            <a:r>
              <a:rPr lang="it-IT" sz="2000" b="1" dirty="0"/>
              <a:t>P.A. </a:t>
            </a:r>
            <a:r>
              <a:rPr lang="it-IT" sz="2000" b="1" dirty="0" err="1"/>
              <a:t>Advice</a:t>
            </a:r>
            <a:r>
              <a:rPr lang="it-IT" sz="2000" b="1" dirty="0"/>
              <a:t> </a:t>
            </a:r>
            <a:r>
              <a:rPr lang="it-IT" sz="2000" b="1" dirty="0" err="1"/>
              <a:t>S.p.a</a:t>
            </a:r>
            <a:r>
              <a:rPr lang="it-IT" sz="2000" b="1" dirty="0"/>
              <a:t>, Mosaico </a:t>
            </a:r>
            <a:r>
              <a:rPr lang="it-IT" sz="2000" b="1" dirty="0" err="1"/>
              <a:t>Elearning</a:t>
            </a:r>
            <a:r>
              <a:rPr lang="it-IT" sz="2000" b="1" dirty="0"/>
              <a:t> S.r.l.</a:t>
            </a:r>
            <a:endParaRPr lang="it-IT" altLang="it-IT" sz="1800" b="1" i="1" dirty="0">
              <a:solidFill>
                <a:srgbClr val="006600"/>
              </a:solidFill>
            </a:endParaRPr>
          </a:p>
        </p:txBody>
      </p:sp>
    </p:spTree>
    <p:custDataLst>
      <p:tags r:id="rId1"/>
    </p:custDataLst>
    <p:extLst>
      <p:ext uri="{BB962C8B-B14F-4D97-AF65-F5344CB8AC3E}">
        <p14:creationId xmlns:p14="http://schemas.microsoft.com/office/powerpoint/2010/main" val="3825197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StdSigmaTerR1.1">
  <a:themeElements>
    <a:clrScheme name="Gradazioni di grigio">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StdSigmaTerR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6600"/>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
            <a:srgbClr val="CC0000"/>
          </a:buClr>
          <a:buSzPct val="70000"/>
          <a:buFont typeface="Wingdings" pitchFamily="2" charset="2"/>
          <a:buNone/>
          <a:tabLst/>
          <a:defRPr kumimoji="0" lang="it-IT" sz="1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006600"/>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
            <a:srgbClr val="CC0000"/>
          </a:buClr>
          <a:buSzPct val="70000"/>
          <a:buFont typeface="Wingdings" pitchFamily="2" charset="2"/>
          <a:buNone/>
          <a:tabLst/>
          <a:defRPr kumimoji="0" lang="it-IT" sz="1000" b="0" i="0" u="none" strike="noStrike" cap="none" normalizeH="0" baseline="0" smtClean="0">
            <a:ln>
              <a:noFill/>
            </a:ln>
            <a:solidFill>
              <a:schemeClr val="tx1"/>
            </a:solidFill>
            <a:effectLst/>
            <a:latin typeface="Arial" charset="0"/>
          </a:defRPr>
        </a:defPPr>
      </a:lstStyle>
    </a:lnDef>
  </a:objectDefaults>
  <a:extraClrSchemeLst>
    <a:extraClrScheme>
      <a:clrScheme name="StdSigmaTerR1.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dSigmaTerR1.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dSigmaTerR1.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dSigmaTerR1.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dSigmaTerR1.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dSigmaTerR1.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dSigmaTerR1.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StdSigmaTerR1.1 8">
        <a:dk1>
          <a:srgbClr val="000000"/>
        </a:dk1>
        <a:lt1>
          <a:srgbClr val="FFFFFF"/>
        </a:lt1>
        <a:dk2>
          <a:srgbClr val="CC0000"/>
        </a:dk2>
        <a:lt2>
          <a:srgbClr val="808080"/>
        </a:lt2>
        <a:accent1>
          <a:srgbClr val="FFFFFF"/>
        </a:accent1>
        <a:accent2>
          <a:srgbClr val="000000"/>
        </a:accent2>
        <a:accent3>
          <a:srgbClr val="FFFFFF"/>
        </a:accent3>
        <a:accent4>
          <a:srgbClr val="000000"/>
        </a:accent4>
        <a:accent5>
          <a:srgbClr val="FFFFFF"/>
        </a:accent5>
        <a:accent6>
          <a:srgbClr val="000000"/>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3830781EEE82C24E886CD249FD9F4EDA" ma:contentTypeVersion="12" ma:contentTypeDescription="Creare un nuovo documento." ma:contentTypeScope="" ma:versionID="6f64bb02b0ecaa8f44ca4137d460de8f">
  <xsd:schema xmlns:xsd="http://www.w3.org/2001/XMLSchema" xmlns:xs="http://www.w3.org/2001/XMLSchema" xmlns:p="http://schemas.microsoft.com/office/2006/metadata/properties" xmlns:ns2="815a182e-5811-482c-bfd9-ac006fc98d86" xmlns:ns3="0019704a-108b-4170-a031-f324bd9667da" targetNamespace="http://schemas.microsoft.com/office/2006/metadata/properties" ma:root="true" ma:fieldsID="33f799e836704f2ab474c560db65365f" ns2:_="" ns3:_="">
    <xsd:import namespace="815a182e-5811-482c-bfd9-ac006fc98d86"/>
    <xsd:import namespace="0019704a-108b-4170-a031-f324bd9667d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5a182e-5811-482c-bfd9-ac006fc98d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Tag immagine" ma:readOnly="false" ma:fieldId="{5cf76f15-5ced-4ddc-b409-7134ff3c332f}" ma:taxonomyMulti="true" ma:sspId="4468606d-3e0e-4e7b-a815-ae4d792ab8ff"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019704a-108b-4170-a031-f324bd9667da" elementFormDefault="qualified">
    <xsd:import namespace="http://schemas.microsoft.com/office/2006/documentManagement/types"/>
    <xsd:import namespace="http://schemas.microsoft.com/office/infopath/2007/PartnerControls"/>
    <xsd:element name="SharedWithUsers" ma:index="10"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Condiviso con dettagli" ma:internalName="SharedWithDetails" ma:readOnly="true">
      <xsd:simpleType>
        <xsd:restriction base="dms:Note">
          <xsd:maxLength value="255"/>
        </xsd:restriction>
      </xsd:simpleType>
    </xsd:element>
    <xsd:element name="TaxCatchAll" ma:index="14" nillable="true" ma:displayName="Taxonomy Catch All Column" ma:hidden="true" ma:list="{65a5657b-0010-49d8-ae0d-1142d65ed232}" ma:internalName="TaxCatchAll" ma:showField="CatchAllData" ma:web="0019704a-108b-4170-a031-f324bd9667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0019704a-108b-4170-a031-f324bd9667da" xsi:nil="true"/>
    <lcf76f155ced4ddcb4097134ff3c332f xmlns="815a182e-5811-482c-bfd9-ac006fc98d86">
      <Terms xmlns="http://schemas.microsoft.com/office/infopath/2007/PartnerControls"/>
    </lcf76f155ced4ddcb4097134ff3c332f>
    <SharedWithUsers xmlns="0019704a-108b-4170-a031-f324bd9667da">
      <UserInfo>
        <DisplayName/>
        <AccountId xsi:nil="true"/>
        <AccountType/>
      </UserInfo>
    </SharedWithUsers>
  </documentManagement>
</p:properties>
</file>

<file path=customXml/itemProps1.xml><?xml version="1.0" encoding="utf-8"?>
<ds:datastoreItem xmlns:ds="http://schemas.openxmlformats.org/officeDocument/2006/customXml" ds:itemID="{453EB9E0-BFA2-405E-90A4-F57299E43F39}">
  <ds:schemaRefs>
    <ds:schemaRef ds:uri="http://schemas.microsoft.com/sharepoint/v3/contenttype/forms"/>
  </ds:schemaRefs>
</ds:datastoreItem>
</file>

<file path=customXml/itemProps2.xml><?xml version="1.0" encoding="utf-8"?>
<ds:datastoreItem xmlns:ds="http://schemas.openxmlformats.org/officeDocument/2006/customXml" ds:itemID="{652CCC52-CBE8-4E89-A54D-6E4F4BF82FD0}"/>
</file>

<file path=customXml/itemProps3.xml><?xml version="1.0" encoding="utf-8"?>
<ds:datastoreItem xmlns:ds="http://schemas.openxmlformats.org/officeDocument/2006/customXml" ds:itemID="{4315001A-BBFD-4F01-8274-BFFE339FAC22}">
  <ds:schemaRefs>
    <ds:schemaRef ds:uri="http://schemas.microsoft.com/office/2006/metadata/properties"/>
    <ds:schemaRef ds:uri="http://schemas.microsoft.com/office/infopath/2007/PartnerControls"/>
    <ds:schemaRef ds:uri="64cb9299-7a66-4e1c-b2f3-c81251a6399c"/>
    <ds:schemaRef ds:uri="2e25a53c-f84d-417a-a13c-ba8d4c6417ec"/>
  </ds:schemaRefs>
</ds:datastoreItem>
</file>

<file path=docProps/app.xml><?xml version="1.0" encoding="utf-8"?>
<Properties xmlns="http://schemas.openxmlformats.org/officeDocument/2006/extended-properties" xmlns:vt="http://schemas.openxmlformats.org/officeDocument/2006/docPropsVTypes">
  <Template/>
  <TotalTime>23087</TotalTime>
  <Words>1952</Words>
  <Application>Microsoft Office PowerPoint</Application>
  <PresentationFormat>Widescreen</PresentationFormat>
  <Paragraphs>208</Paragraphs>
  <Slides>18</Slides>
  <Notes>2</Notes>
  <HiddenSlides>0</HiddenSlides>
  <MMClips>0</MMClips>
  <ScaleCrop>false</ScaleCrop>
  <HeadingPairs>
    <vt:vector size="4" baseType="variant">
      <vt:variant>
        <vt:lpstr>Tema</vt:lpstr>
      </vt:variant>
      <vt:variant>
        <vt:i4>2</vt:i4>
      </vt:variant>
      <vt:variant>
        <vt:lpstr>Titoli diapositive</vt:lpstr>
      </vt:variant>
      <vt:variant>
        <vt:i4>18</vt:i4>
      </vt:variant>
    </vt:vector>
  </HeadingPairs>
  <TitlesOfParts>
    <vt:vector size="20" baseType="lpstr">
      <vt:lpstr>StdSigmaTerR1.1</vt:lpstr>
      <vt:lpstr>Personalizza struttura</vt:lpstr>
      <vt:lpstr>Presentazione standard di PowerPoint</vt:lpstr>
      <vt:lpstr>INTERCENT-ER: GLI OBIETTIVI</vt:lpstr>
      <vt:lpstr>INTERCENT-ER: AMBITI DI ATTIVITÀ</vt:lpstr>
      <vt:lpstr>GLI STRUMENTI DI ACQUISTO</vt:lpstr>
      <vt:lpstr>LE CONVENZIONI/ACCORDI QUADRO</vt:lpstr>
      <vt:lpstr>LA CONVENZIONE  SELF   1/3</vt:lpstr>
      <vt:lpstr>LA CONVENZIONE  SELF   2/3  </vt:lpstr>
      <vt:lpstr>LA CONVENZIONE  SELF  3/3  </vt:lpstr>
      <vt:lpstr>Presentazione standard di PowerPoint</vt:lpstr>
      <vt:lpstr>Presentazione standard di PowerPoint</vt:lpstr>
      <vt:lpstr>I servizi e prodotti acquistabili in convenzione</vt:lpstr>
      <vt:lpstr>Corso e-Learning in autoapprendimento</vt:lpstr>
      <vt:lpstr>e-Book di Moodle</vt:lpstr>
      <vt:lpstr>Consulenza per la progettazione di corsi</vt:lpstr>
      <vt:lpstr>e-Tutoring</vt:lpstr>
      <vt:lpstr>Integrazioni con gli applicativi degli Enti</vt:lpstr>
      <vt:lpstr>Le persone da contattare per l’acquisto</vt:lpstr>
      <vt:lpstr>Presentazione standard di PowerPoint</vt:lpstr>
    </vt:vector>
  </TitlesOfParts>
  <Company>GPSC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Titolo Sottotitolo</dc:title>
  <dc:creator>GPSC</dc:creator>
  <cp:lastModifiedBy>Bonizzato Alessio</cp:lastModifiedBy>
  <cp:revision>1653</cp:revision>
  <cp:lastPrinted>2013-02-08T10:44:40Z</cp:lastPrinted>
  <dcterms:created xsi:type="dcterms:W3CDTF">2004-12-01T15:14:09Z</dcterms:created>
  <dcterms:modified xsi:type="dcterms:W3CDTF">2023-03-02T08:28:33Z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e">
    <vt:lpwstr>&lt;1.0&gt;</vt:lpwstr>
  </property>
  <property fmtid="{D5CDD505-2E9C-101B-9397-08002B2CF9AE}" pid="3" name="Argomento">
    <vt:lpwstr>Modello standard per presentazioni SIGMA TER</vt:lpwstr>
  </property>
  <property fmtid="{D5CDD505-2E9C-101B-9397-08002B2CF9AE}" pid="4" name="Metodologia">
    <vt:lpwstr>Miro</vt:lpwstr>
  </property>
  <property fmtid="{D5CDD505-2E9C-101B-9397-08002B2CF9AE}" pid="5" name="ContentTypeId">
    <vt:lpwstr>0x0101003830781EEE82C24E886CD249FD9F4EDA</vt:lpwstr>
  </property>
  <property fmtid="{D5CDD505-2E9C-101B-9397-08002B2CF9AE}" pid="6" name="Order">
    <vt:r8>30500</vt:r8>
  </property>
  <property fmtid="{D5CDD505-2E9C-101B-9397-08002B2CF9AE}" pid="7" name="xd_Signature">
    <vt:bool>false</vt:bool>
  </property>
  <property fmtid="{D5CDD505-2E9C-101B-9397-08002B2CF9AE}" pid="8" name="xd_ProgID">
    <vt:lpwstr/>
  </property>
  <property fmtid="{D5CDD505-2E9C-101B-9397-08002B2CF9AE}" pid="9" name="_SourceUrl">
    <vt:lpwstr/>
  </property>
  <property fmtid="{D5CDD505-2E9C-101B-9397-08002B2CF9AE}" pid="10" name="_SharedFileIndex">
    <vt:lpwstr/>
  </property>
  <property fmtid="{D5CDD505-2E9C-101B-9397-08002B2CF9AE}" pid="11" name="ComplianceAssetId">
    <vt:lpwstr/>
  </property>
  <property fmtid="{D5CDD505-2E9C-101B-9397-08002B2CF9AE}" pid="12" name="TemplateUrl">
    <vt:lpwstr/>
  </property>
  <property fmtid="{D5CDD505-2E9C-101B-9397-08002B2CF9AE}" pid="13" name="_ExtendedDescription">
    <vt:lpwstr/>
  </property>
  <property fmtid="{D5CDD505-2E9C-101B-9397-08002B2CF9AE}" pid="14" name="TriggerFlowInfo">
    <vt:lpwstr/>
  </property>
  <property fmtid="{D5CDD505-2E9C-101B-9397-08002B2CF9AE}" pid="15" name="MediaServiceImageTags">
    <vt:lpwstr/>
  </property>
</Properties>
</file>