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9"/>
  </p:notesMasterIdLst>
  <p:sldIdLst>
    <p:sldId id="288" r:id="rId5"/>
    <p:sldId id="293" r:id="rId6"/>
    <p:sldId id="295" r:id="rId7"/>
    <p:sldId id="297" r:id="rId8"/>
    <p:sldId id="285" r:id="rId9"/>
    <p:sldId id="307" r:id="rId10"/>
    <p:sldId id="308" r:id="rId11"/>
    <p:sldId id="298" r:id="rId12"/>
    <p:sldId id="301" r:id="rId13"/>
    <p:sldId id="286" r:id="rId14"/>
    <p:sldId id="299" r:id="rId15"/>
    <p:sldId id="303" r:id="rId16"/>
    <p:sldId id="305" r:id="rId17"/>
    <p:sldId id="306" r:id="rId18"/>
  </p:sldIdLst>
  <p:sldSz cx="12192000" cy="6858000"/>
  <p:notesSz cx="6794500" cy="9906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81A4"/>
    <a:srgbClr val="59ABD9"/>
    <a:srgbClr val="4F345A"/>
    <a:srgbClr val="F3942D"/>
    <a:srgbClr val="A2BF39"/>
    <a:srgbClr val="F7F5F6"/>
    <a:srgbClr val="4581A4"/>
    <a:srgbClr val="F6F5F5"/>
    <a:srgbClr val="333333"/>
    <a:srgbClr val="4F3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4DD5E-0D94-4D54-8415-CD8210FE69D9}" v="23" dt="2023-03-01T11:04:20.643"/>
    <p1510:client id="{0CCC907F-2E9D-497F-BDEE-D7D723A93356}" v="586" dt="2023-03-01T16:35:56.681"/>
    <p1510:client id="{13FC6361-1147-033A-6DDB-4CA2761A12AB}" v="274" dt="2023-03-01T15:12:22.746"/>
    <p1510:client id="{1B40F289-D6C2-7F98-1B4C-F725FF93A0D7}" v="23" dt="2023-03-02T08:37:26.680"/>
    <p1510:client id="{246CAED0-D98A-7D8F-B18D-2897CB50D5D0}" v="95" dt="2023-03-01T12:35:08.362"/>
    <p1510:client id="{3D5D9AFA-D986-467E-9293-7E8DBEB2267F}" v="613" dt="2023-03-02T08:23:59.772"/>
    <p1510:client id="{70693B3A-DD19-2304-9400-A44F3279646A}" v="193" dt="2023-03-01T14:57:26.323"/>
    <p1510:client id="{ACA6DE31-E10D-5B08-89C6-97FCB179C8C8}" v="135" dt="2023-03-01T10:31:24.016"/>
    <p1510:client id="{B10F9096-AAE4-0D48-BB14-EBF6BD988616}" v="171" dt="2023-03-01T12:43:01.096"/>
    <p1510:client id="{BAC0F090-70CA-BA98-210B-7013301EF0EC}" v="21" dt="2023-03-06T09:31:14.752"/>
    <p1510:client id="{C6F34324-0C88-4A48-B2D1-D22A26477EFC}" v="4" dt="2023-03-01T12:11:50.353"/>
    <p1510:client id="{E4096EF7-0491-CF5C-4C6F-9157F53B07D6}" v="2228" dt="2023-03-01T13:15:29.6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rmandi Grazia" userId="32b6ea8c-33a9-4e09-8d69-0449a9e71957" providerId="ADAL" clId="{3D5D9AFA-D986-467E-9293-7E8DBEB2267F}"/>
    <pc:docChg chg="custSel addSld delSld modSld modNotesMaster">
      <pc:chgData name="Guermandi Grazia" userId="32b6ea8c-33a9-4e09-8d69-0449a9e71957" providerId="ADAL" clId="{3D5D9AFA-D986-467E-9293-7E8DBEB2267F}" dt="2023-03-02T08:23:59.772" v="2148" actId="20577"/>
      <pc:docMkLst>
        <pc:docMk/>
      </pc:docMkLst>
      <pc:sldChg chg="modSp mod">
        <pc:chgData name="Guermandi Grazia" userId="32b6ea8c-33a9-4e09-8d69-0449a9e71957" providerId="ADAL" clId="{3D5D9AFA-D986-467E-9293-7E8DBEB2267F}" dt="2023-03-02T08:15:39.366" v="1758" actId="1076"/>
        <pc:sldMkLst>
          <pc:docMk/>
          <pc:sldMk cId="1808720845" sldId="286"/>
        </pc:sldMkLst>
        <pc:spChg chg="mod">
          <ac:chgData name="Guermandi Grazia" userId="32b6ea8c-33a9-4e09-8d69-0449a9e71957" providerId="ADAL" clId="{3D5D9AFA-D986-467E-9293-7E8DBEB2267F}" dt="2023-03-02T08:15:39.366" v="1758" actId="1076"/>
          <ac:spMkLst>
            <pc:docMk/>
            <pc:sldMk cId="1808720845" sldId="286"/>
            <ac:spMk id="7" creationId="{00000000-0000-0000-0000-000000000000}"/>
          </ac:spMkLst>
        </pc:spChg>
      </pc:sldChg>
      <pc:sldChg chg="modSp mod">
        <pc:chgData name="Guermandi Grazia" userId="32b6ea8c-33a9-4e09-8d69-0449a9e71957" providerId="ADAL" clId="{3D5D9AFA-D986-467E-9293-7E8DBEB2267F}" dt="2023-03-02T08:15:24.721" v="1756" actId="108"/>
        <pc:sldMkLst>
          <pc:docMk/>
          <pc:sldMk cId="3889441476" sldId="298"/>
        </pc:sldMkLst>
        <pc:spChg chg="mod">
          <ac:chgData name="Guermandi Grazia" userId="32b6ea8c-33a9-4e09-8d69-0449a9e71957" providerId="ADAL" clId="{3D5D9AFA-D986-467E-9293-7E8DBEB2267F}" dt="2023-03-02T08:15:24.721" v="1756" actId="108"/>
          <ac:spMkLst>
            <pc:docMk/>
            <pc:sldMk cId="3889441476" sldId="298"/>
            <ac:spMk id="7" creationId="{5B1D484F-490E-584C-FE82-C09E3AAA5449}"/>
          </ac:spMkLst>
        </pc:spChg>
      </pc:sldChg>
      <pc:sldChg chg="addSp delSp modSp mod">
        <pc:chgData name="Guermandi Grazia" userId="32b6ea8c-33a9-4e09-8d69-0449a9e71957" providerId="ADAL" clId="{3D5D9AFA-D986-467E-9293-7E8DBEB2267F}" dt="2023-03-02T08:19:24.990" v="2033" actId="113"/>
        <pc:sldMkLst>
          <pc:docMk/>
          <pc:sldMk cId="1756254252" sldId="299"/>
        </pc:sldMkLst>
        <pc:spChg chg="add del">
          <ac:chgData name="Guermandi Grazia" userId="32b6ea8c-33a9-4e09-8d69-0449a9e71957" providerId="ADAL" clId="{3D5D9AFA-D986-467E-9293-7E8DBEB2267F}" dt="2023-03-02T08:17:37.471" v="1838" actId="478"/>
          <ac:spMkLst>
            <pc:docMk/>
            <pc:sldMk cId="1756254252" sldId="299"/>
            <ac:spMk id="5" creationId="{B34A0BC2-64BE-797D-16F8-EA4B1DED612B}"/>
          </ac:spMkLst>
        </pc:spChg>
        <pc:spChg chg="add mod">
          <ac:chgData name="Guermandi Grazia" userId="32b6ea8c-33a9-4e09-8d69-0449a9e71957" providerId="ADAL" clId="{3D5D9AFA-D986-467E-9293-7E8DBEB2267F}" dt="2023-03-02T08:19:24.990" v="2033" actId="113"/>
          <ac:spMkLst>
            <pc:docMk/>
            <pc:sldMk cId="1756254252" sldId="299"/>
            <ac:spMk id="7" creationId="{CAA2194B-4173-8E28-CFAE-897CD1DC58B9}"/>
          </ac:spMkLst>
        </pc:spChg>
      </pc:sldChg>
      <pc:sldChg chg="modSp mod">
        <pc:chgData name="Guermandi Grazia" userId="32b6ea8c-33a9-4e09-8d69-0449a9e71957" providerId="ADAL" clId="{3D5D9AFA-D986-467E-9293-7E8DBEB2267F}" dt="2023-03-02T08:17:03.340" v="1836" actId="20577"/>
        <pc:sldMkLst>
          <pc:docMk/>
          <pc:sldMk cId="355200839" sldId="301"/>
        </pc:sldMkLst>
        <pc:spChg chg="mod">
          <ac:chgData name="Guermandi Grazia" userId="32b6ea8c-33a9-4e09-8d69-0449a9e71957" providerId="ADAL" clId="{3D5D9AFA-D986-467E-9293-7E8DBEB2267F}" dt="2023-03-02T08:17:03.340" v="1836" actId="20577"/>
          <ac:spMkLst>
            <pc:docMk/>
            <pc:sldMk cId="355200839" sldId="301"/>
            <ac:spMk id="2" creationId="{BB3F882E-E9E6-6550-0B67-F3CBC9667CD9}"/>
          </ac:spMkLst>
        </pc:spChg>
        <pc:spChg chg="mod">
          <ac:chgData name="Guermandi Grazia" userId="32b6ea8c-33a9-4e09-8d69-0449a9e71957" providerId="ADAL" clId="{3D5D9AFA-D986-467E-9293-7E8DBEB2267F}" dt="2023-03-02T08:15:28.084" v="1757" actId="108"/>
          <ac:spMkLst>
            <pc:docMk/>
            <pc:sldMk cId="355200839" sldId="301"/>
            <ac:spMk id="7" creationId="{5B1D484F-490E-584C-FE82-C09E3AAA5449}"/>
          </ac:spMkLst>
        </pc:spChg>
      </pc:sldChg>
      <pc:sldChg chg="addSp delSp modSp new del mod">
        <pc:chgData name="Guermandi Grazia" userId="32b6ea8c-33a9-4e09-8d69-0449a9e71957" providerId="ADAL" clId="{3D5D9AFA-D986-467E-9293-7E8DBEB2267F}" dt="2023-03-02T07:53:58.346" v="72" actId="47"/>
        <pc:sldMkLst>
          <pc:docMk/>
          <pc:sldMk cId="579558856" sldId="304"/>
        </pc:sldMkLst>
        <pc:spChg chg="mod">
          <ac:chgData name="Guermandi Grazia" userId="32b6ea8c-33a9-4e09-8d69-0449a9e71957" providerId="ADAL" clId="{3D5D9AFA-D986-467E-9293-7E8DBEB2267F}" dt="2023-03-02T07:53:14.654" v="62" actId="20577"/>
          <ac:spMkLst>
            <pc:docMk/>
            <pc:sldMk cId="579558856" sldId="304"/>
            <ac:spMk id="2" creationId="{51A8D572-CAB6-4DFC-D1B7-3CF30F1358B6}"/>
          </ac:spMkLst>
        </pc:spChg>
        <pc:spChg chg="mod">
          <ac:chgData name="Guermandi Grazia" userId="32b6ea8c-33a9-4e09-8d69-0449a9e71957" providerId="ADAL" clId="{3D5D9AFA-D986-467E-9293-7E8DBEB2267F}" dt="2023-03-02T07:53:45.876" v="68" actId="14100"/>
          <ac:spMkLst>
            <pc:docMk/>
            <pc:sldMk cId="579558856" sldId="304"/>
            <ac:spMk id="3" creationId="{A3E172B9-63EA-C8BC-2DD2-86E503C2781E}"/>
          </ac:spMkLst>
        </pc:spChg>
        <pc:spChg chg="del">
          <ac:chgData name="Guermandi Grazia" userId="32b6ea8c-33a9-4e09-8d69-0449a9e71957" providerId="ADAL" clId="{3D5D9AFA-D986-467E-9293-7E8DBEB2267F}" dt="2023-03-02T07:53:31.966" v="66"/>
          <ac:spMkLst>
            <pc:docMk/>
            <pc:sldMk cId="579558856" sldId="304"/>
            <ac:spMk id="5" creationId="{AEB2A61D-C437-2EDD-A2E5-23916EBBEED5}"/>
          </ac:spMkLst>
        </pc:spChg>
        <pc:spChg chg="add del">
          <ac:chgData name="Guermandi Grazia" userId="32b6ea8c-33a9-4e09-8d69-0449a9e71957" providerId="ADAL" clId="{3D5D9AFA-D986-467E-9293-7E8DBEB2267F}" dt="2023-03-02T07:53:54.801" v="71"/>
          <ac:spMkLst>
            <pc:docMk/>
            <pc:sldMk cId="579558856" sldId="304"/>
            <ac:spMk id="6" creationId="{D40DC83D-2363-18A2-254B-16F4ACA0CA1B}"/>
          </ac:spMkLst>
        </pc:spChg>
        <pc:spChg chg="add del mod">
          <ac:chgData name="Guermandi Grazia" userId="32b6ea8c-33a9-4e09-8d69-0449a9e71957" providerId="ADAL" clId="{3D5D9AFA-D986-467E-9293-7E8DBEB2267F}" dt="2023-03-02T07:53:49.740" v="69" actId="21"/>
          <ac:spMkLst>
            <pc:docMk/>
            <pc:sldMk cId="579558856" sldId="304"/>
            <ac:spMk id="8" creationId="{50975CAC-9CE2-05AF-6118-4EEC23B54709}"/>
          </ac:spMkLst>
        </pc:spChg>
        <pc:spChg chg="add mod">
          <ac:chgData name="Guermandi Grazia" userId="32b6ea8c-33a9-4e09-8d69-0449a9e71957" providerId="ADAL" clId="{3D5D9AFA-D986-467E-9293-7E8DBEB2267F}" dt="2023-03-02T07:53:49.740" v="69" actId="21"/>
          <ac:spMkLst>
            <pc:docMk/>
            <pc:sldMk cId="579558856" sldId="304"/>
            <ac:spMk id="10" creationId="{C99C2F52-54B3-8E20-F1A8-59D4528FF211}"/>
          </ac:spMkLst>
        </pc:spChg>
        <pc:spChg chg="add del mod">
          <ac:chgData name="Guermandi Grazia" userId="32b6ea8c-33a9-4e09-8d69-0449a9e71957" providerId="ADAL" clId="{3D5D9AFA-D986-467E-9293-7E8DBEB2267F}" dt="2023-03-02T07:53:54.801" v="71"/>
          <ac:spMkLst>
            <pc:docMk/>
            <pc:sldMk cId="579558856" sldId="304"/>
            <ac:spMk id="11" creationId="{11AC6DDD-054D-7F46-724E-6EDE120DA9BB}"/>
          </ac:spMkLst>
        </pc:spChg>
      </pc:sldChg>
      <pc:sldChg chg="addSp delSp modSp add mod">
        <pc:chgData name="Guermandi Grazia" userId="32b6ea8c-33a9-4e09-8d69-0449a9e71957" providerId="ADAL" clId="{3D5D9AFA-D986-467E-9293-7E8DBEB2267F}" dt="2023-03-02T07:52:33.511" v="24" actId="20577"/>
        <pc:sldMkLst>
          <pc:docMk/>
          <pc:sldMk cId="2343193120" sldId="305"/>
        </pc:sldMkLst>
        <pc:spChg chg="mod">
          <ac:chgData name="Guermandi Grazia" userId="32b6ea8c-33a9-4e09-8d69-0449a9e71957" providerId="ADAL" clId="{3D5D9AFA-D986-467E-9293-7E8DBEB2267F}" dt="2023-03-02T07:52:33.511" v="24" actId="20577"/>
          <ac:spMkLst>
            <pc:docMk/>
            <pc:sldMk cId="2343193120" sldId="305"/>
            <ac:spMk id="2" creationId="{1A28B98C-CB4A-ED0D-7F47-4A2267CCF2B5}"/>
          </ac:spMkLst>
        </pc:spChg>
        <pc:graphicFrameChg chg="add del mod">
          <ac:chgData name="Guermandi Grazia" userId="32b6ea8c-33a9-4e09-8d69-0449a9e71957" providerId="ADAL" clId="{3D5D9AFA-D986-467E-9293-7E8DBEB2267F}" dt="2023-03-02T07:52:11.894" v="9" actId="478"/>
          <ac:graphicFrameMkLst>
            <pc:docMk/>
            <pc:sldMk cId="2343193120" sldId="305"/>
            <ac:graphicFrameMk id="4" creationId="{158DB677-51C4-61FA-0C46-9C2316694C42}"/>
          </ac:graphicFrameMkLst>
        </pc:graphicFrameChg>
      </pc:sldChg>
      <pc:sldChg chg="addSp delSp modSp add mod">
        <pc:chgData name="Guermandi Grazia" userId="32b6ea8c-33a9-4e09-8d69-0449a9e71957" providerId="ADAL" clId="{3D5D9AFA-D986-467E-9293-7E8DBEB2267F}" dt="2023-03-02T07:59:48.790" v="501" actId="6549"/>
        <pc:sldMkLst>
          <pc:docMk/>
          <pc:sldMk cId="701546026" sldId="306"/>
        </pc:sldMkLst>
        <pc:spChg chg="mod">
          <ac:chgData name="Guermandi Grazia" userId="32b6ea8c-33a9-4e09-8d69-0449a9e71957" providerId="ADAL" clId="{3D5D9AFA-D986-467E-9293-7E8DBEB2267F}" dt="2023-03-02T07:59:48.790" v="501" actId="6549"/>
          <ac:spMkLst>
            <pc:docMk/>
            <pc:sldMk cId="701546026" sldId="306"/>
            <ac:spMk id="2" creationId="{1A28B98C-CB4A-ED0D-7F47-4A2267CCF2B5}"/>
          </ac:spMkLst>
        </pc:spChg>
        <pc:spChg chg="mod">
          <ac:chgData name="Guermandi Grazia" userId="32b6ea8c-33a9-4e09-8d69-0449a9e71957" providerId="ADAL" clId="{3D5D9AFA-D986-467E-9293-7E8DBEB2267F}" dt="2023-03-02T07:54:10.825" v="106" actId="20577"/>
          <ac:spMkLst>
            <pc:docMk/>
            <pc:sldMk cId="701546026" sldId="306"/>
            <ac:spMk id="3" creationId="{BA83FB4B-E2EF-9D93-27BA-EF585DCBFCCB}"/>
          </ac:spMkLst>
        </pc:spChg>
        <pc:spChg chg="add del mod">
          <ac:chgData name="Guermandi Grazia" userId="32b6ea8c-33a9-4e09-8d69-0449a9e71957" providerId="ADAL" clId="{3D5D9AFA-D986-467E-9293-7E8DBEB2267F}" dt="2023-03-02T07:54:32.669" v="108" actId="931"/>
          <ac:spMkLst>
            <pc:docMk/>
            <pc:sldMk cId="701546026" sldId="306"/>
            <ac:spMk id="8" creationId="{905B5812-CCA1-6EB6-F9C9-4574C2AC192D}"/>
          </ac:spMkLst>
        </pc:spChg>
        <pc:picChg chg="add mod">
          <ac:chgData name="Guermandi Grazia" userId="32b6ea8c-33a9-4e09-8d69-0449a9e71957" providerId="ADAL" clId="{3D5D9AFA-D986-467E-9293-7E8DBEB2267F}" dt="2023-03-02T07:54:32.669" v="108" actId="931"/>
          <ac:picMkLst>
            <pc:docMk/>
            <pc:sldMk cId="701546026" sldId="306"/>
            <ac:picMk id="10" creationId="{C96D7FE7-DCE3-5003-0F00-3F6DDFA89053}"/>
          </ac:picMkLst>
        </pc:picChg>
        <pc:picChg chg="del">
          <ac:chgData name="Guermandi Grazia" userId="32b6ea8c-33a9-4e09-8d69-0449a9e71957" providerId="ADAL" clId="{3D5D9AFA-D986-467E-9293-7E8DBEB2267F}" dt="2023-03-02T07:54:13.289" v="107" actId="478"/>
          <ac:picMkLst>
            <pc:docMk/>
            <pc:sldMk cId="701546026" sldId="306"/>
            <ac:picMk id="11" creationId="{2E4650F1-3A37-2734-0154-0D81E8BC4985}"/>
          </ac:picMkLst>
        </pc:picChg>
      </pc:sldChg>
      <pc:sldChg chg="addSp delSp modSp new mod">
        <pc:chgData name="Guermandi Grazia" userId="32b6ea8c-33a9-4e09-8d69-0449a9e71957" providerId="ADAL" clId="{3D5D9AFA-D986-467E-9293-7E8DBEB2267F}" dt="2023-03-02T08:16:36.044" v="1834" actId="20577"/>
        <pc:sldMkLst>
          <pc:docMk/>
          <pc:sldMk cId="4250897034" sldId="307"/>
        </pc:sldMkLst>
        <pc:spChg chg="del mod">
          <ac:chgData name="Guermandi Grazia" userId="32b6ea8c-33a9-4e09-8d69-0449a9e71957" providerId="ADAL" clId="{3D5D9AFA-D986-467E-9293-7E8DBEB2267F}" dt="2023-03-02T08:11:52.968" v="1749" actId="931"/>
          <ac:spMkLst>
            <pc:docMk/>
            <pc:sldMk cId="4250897034" sldId="307"/>
            <ac:spMk id="2" creationId="{F1BF47E0-7F82-A7C7-F13E-7BE6ACCF6E16}"/>
          </ac:spMkLst>
        </pc:spChg>
        <pc:spChg chg="mod">
          <ac:chgData name="Guermandi Grazia" userId="32b6ea8c-33a9-4e09-8d69-0449a9e71957" providerId="ADAL" clId="{3D5D9AFA-D986-467E-9293-7E8DBEB2267F}" dt="2023-03-02T08:00:34.193" v="534" actId="20577"/>
          <ac:spMkLst>
            <pc:docMk/>
            <pc:sldMk cId="4250897034" sldId="307"/>
            <ac:spMk id="3" creationId="{7D92CF3C-9622-EAAB-CF36-E2E55F9FAA42}"/>
          </ac:spMkLst>
        </pc:spChg>
        <pc:spChg chg="mod">
          <ac:chgData name="Guermandi Grazia" userId="32b6ea8c-33a9-4e09-8d69-0449a9e71957" providerId="ADAL" clId="{3D5D9AFA-D986-467E-9293-7E8DBEB2267F}" dt="2023-03-02T08:16:36.044" v="1834" actId="20577"/>
          <ac:spMkLst>
            <pc:docMk/>
            <pc:sldMk cId="4250897034" sldId="307"/>
            <ac:spMk id="4" creationId="{57985F3E-E3B7-943F-04B2-215EF91F8EAE}"/>
          </ac:spMkLst>
        </pc:spChg>
        <pc:spChg chg="mod">
          <ac:chgData name="Guermandi Grazia" userId="32b6ea8c-33a9-4e09-8d69-0449a9e71957" providerId="ADAL" clId="{3D5D9AFA-D986-467E-9293-7E8DBEB2267F}" dt="2023-03-02T08:00:16.145" v="503"/>
          <ac:spMkLst>
            <pc:docMk/>
            <pc:sldMk cId="4250897034" sldId="307"/>
            <ac:spMk id="5" creationId="{1EF6D068-941C-CD76-63AB-0BBE19E8E09D}"/>
          </ac:spMkLst>
        </pc:spChg>
        <pc:spChg chg="mod">
          <ac:chgData name="Guermandi Grazia" userId="32b6ea8c-33a9-4e09-8d69-0449a9e71957" providerId="ADAL" clId="{3D5D9AFA-D986-467E-9293-7E8DBEB2267F}" dt="2023-03-02T08:00:23.175" v="505" actId="20577"/>
          <ac:spMkLst>
            <pc:docMk/>
            <pc:sldMk cId="4250897034" sldId="307"/>
            <ac:spMk id="6" creationId="{3A81C79D-3827-C067-B43B-D3BB6A94E0B7}"/>
          </ac:spMkLst>
        </pc:spChg>
        <pc:spChg chg="add del mod">
          <ac:chgData name="Guermandi Grazia" userId="32b6ea8c-33a9-4e09-8d69-0449a9e71957" providerId="ADAL" clId="{3D5D9AFA-D986-467E-9293-7E8DBEB2267F}" dt="2023-03-02T08:13:28.322" v="1751" actId="931"/>
          <ac:spMkLst>
            <pc:docMk/>
            <pc:sldMk cId="4250897034" sldId="307"/>
            <ac:spMk id="13" creationId="{57090D96-CD96-03B8-8C3D-ED81FA095DBE}"/>
          </ac:spMkLst>
        </pc:spChg>
        <pc:picChg chg="add del mod">
          <ac:chgData name="Guermandi Grazia" userId="32b6ea8c-33a9-4e09-8d69-0449a9e71957" providerId="ADAL" clId="{3D5D9AFA-D986-467E-9293-7E8DBEB2267F}" dt="2023-03-02T08:12:12.469" v="1750" actId="478"/>
          <ac:picMkLst>
            <pc:docMk/>
            <pc:sldMk cId="4250897034" sldId="307"/>
            <ac:picMk id="11" creationId="{D7E2E36A-1A5D-6339-2302-B05CA6877FAF}"/>
          </ac:picMkLst>
        </pc:picChg>
        <pc:picChg chg="add mod">
          <ac:chgData name="Guermandi Grazia" userId="32b6ea8c-33a9-4e09-8d69-0449a9e71957" providerId="ADAL" clId="{3D5D9AFA-D986-467E-9293-7E8DBEB2267F}" dt="2023-03-02T08:13:28.322" v="1751" actId="931"/>
          <ac:picMkLst>
            <pc:docMk/>
            <pc:sldMk cId="4250897034" sldId="307"/>
            <ac:picMk id="15" creationId="{50CA9418-F013-1BE0-846D-C6C07299776C}"/>
          </ac:picMkLst>
        </pc:picChg>
      </pc:sldChg>
      <pc:sldChg chg="addSp delSp modSp new mod">
        <pc:chgData name="Guermandi Grazia" userId="32b6ea8c-33a9-4e09-8d69-0449a9e71957" providerId="ADAL" clId="{3D5D9AFA-D986-467E-9293-7E8DBEB2267F}" dt="2023-03-02T08:23:59.772" v="2148" actId="20577"/>
        <pc:sldMkLst>
          <pc:docMk/>
          <pc:sldMk cId="1519504671" sldId="308"/>
        </pc:sldMkLst>
        <pc:spChg chg="del">
          <ac:chgData name="Guermandi Grazia" userId="32b6ea8c-33a9-4e09-8d69-0449a9e71957" providerId="ADAL" clId="{3D5D9AFA-D986-467E-9293-7E8DBEB2267F}" dt="2023-03-02T08:13:55.322" v="1752" actId="931"/>
          <ac:spMkLst>
            <pc:docMk/>
            <pc:sldMk cId="1519504671" sldId="308"/>
            <ac:spMk id="2" creationId="{964C5617-4B0A-38AD-0A20-55580F071142}"/>
          </ac:spMkLst>
        </pc:spChg>
        <pc:spChg chg="mod">
          <ac:chgData name="Guermandi Grazia" userId="32b6ea8c-33a9-4e09-8d69-0449a9e71957" providerId="ADAL" clId="{3D5D9AFA-D986-467E-9293-7E8DBEB2267F}" dt="2023-03-02T08:11:36.177" v="1748" actId="14100"/>
          <ac:spMkLst>
            <pc:docMk/>
            <pc:sldMk cId="1519504671" sldId="308"/>
            <ac:spMk id="3" creationId="{FFA53E70-137E-E5B1-5BD7-5E4646EF1693}"/>
          </ac:spMkLst>
        </pc:spChg>
        <pc:spChg chg="mod">
          <ac:chgData name="Guermandi Grazia" userId="32b6ea8c-33a9-4e09-8d69-0449a9e71957" providerId="ADAL" clId="{3D5D9AFA-D986-467E-9293-7E8DBEB2267F}" dt="2023-03-02T08:23:59.772" v="2148" actId="20577"/>
          <ac:spMkLst>
            <pc:docMk/>
            <pc:sldMk cId="1519504671" sldId="308"/>
            <ac:spMk id="4" creationId="{25D5B3BB-3A8B-540F-229A-3A7902BEC2B4}"/>
          </ac:spMkLst>
        </pc:spChg>
        <pc:spChg chg="mod">
          <ac:chgData name="Guermandi Grazia" userId="32b6ea8c-33a9-4e09-8d69-0449a9e71957" providerId="ADAL" clId="{3D5D9AFA-D986-467E-9293-7E8DBEB2267F}" dt="2023-03-02T08:11:28.781" v="1746"/>
          <ac:spMkLst>
            <pc:docMk/>
            <pc:sldMk cId="1519504671" sldId="308"/>
            <ac:spMk id="5" creationId="{30BA03F6-DE15-C58F-9E1E-37B5CC4D50CB}"/>
          </ac:spMkLst>
        </pc:spChg>
        <pc:spChg chg="mod">
          <ac:chgData name="Guermandi Grazia" userId="32b6ea8c-33a9-4e09-8d69-0449a9e71957" providerId="ADAL" clId="{3D5D9AFA-D986-467E-9293-7E8DBEB2267F}" dt="2023-03-02T08:11:33.516" v="1747"/>
          <ac:spMkLst>
            <pc:docMk/>
            <pc:sldMk cId="1519504671" sldId="308"/>
            <ac:spMk id="6" creationId="{F24CDE4C-6A96-8066-5541-3E08FD2B1158}"/>
          </ac:spMkLst>
        </pc:spChg>
        <pc:picChg chg="add mod">
          <ac:chgData name="Guermandi Grazia" userId="32b6ea8c-33a9-4e09-8d69-0449a9e71957" providerId="ADAL" clId="{3D5D9AFA-D986-467E-9293-7E8DBEB2267F}" dt="2023-03-02T08:13:55.322" v="1752" actId="931"/>
          <ac:picMkLst>
            <pc:docMk/>
            <pc:sldMk cId="1519504671" sldId="308"/>
            <ac:picMk id="9" creationId="{9CCE5802-E579-FFF9-460C-19E844BB804B}"/>
          </ac:picMkLst>
        </pc:picChg>
      </pc:sldChg>
      <pc:sldChg chg="modSp new del mod">
        <pc:chgData name="Guermandi Grazia" userId="32b6ea8c-33a9-4e09-8d69-0449a9e71957" providerId="ADAL" clId="{3D5D9AFA-D986-467E-9293-7E8DBEB2267F}" dt="2023-03-02T08:21:35.950" v="2042" actId="47"/>
        <pc:sldMkLst>
          <pc:docMk/>
          <pc:sldMk cId="1032605950" sldId="309"/>
        </pc:sldMkLst>
        <pc:spChg chg="mod">
          <ac:chgData name="Guermandi Grazia" userId="32b6ea8c-33a9-4e09-8d69-0449a9e71957" providerId="ADAL" clId="{3D5D9AFA-D986-467E-9293-7E8DBEB2267F}" dt="2023-03-02T08:21:32.956" v="2041" actId="20577"/>
          <ac:spMkLst>
            <pc:docMk/>
            <pc:sldMk cId="1032605950" sldId="309"/>
            <ac:spMk id="3" creationId="{0142EF1F-82BE-C096-19B9-373FC71DA246}"/>
          </ac:spMkLst>
        </pc:spChg>
        <pc:spChg chg="mod">
          <ac:chgData name="Guermandi Grazia" userId="32b6ea8c-33a9-4e09-8d69-0449a9e71957" providerId="ADAL" clId="{3D5D9AFA-D986-467E-9293-7E8DBEB2267F}" dt="2023-03-02T08:21:24.315" v="2036"/>
          <ac:spMkLst>
            <pc:docMk/>
            <pc:sldMk cId="1032605950" sldId="309"/>
            <ac:spMk id="4" creationId="{B1B8B80B-47D2-A39D-453E-0F8E521AD00F}"/>
          </ac:spMkLst>
        </pc:spChg>
        <pc:spChg chg="mod">
          <ac:chgData name="Guermandi Grazia" userId="32b6ea8c-33a9-4e09-8d69-0449a9e71957" providerId="ADAL" clId="{3D5D9AFA-D986-467E-9293-7E8DBEB2267F}" dt="2023-03-02T08:21:29.319" v="2037"/>
          <ac:spMkLst>
            <pc:docMk/>
            <pc:sldMk cId="1032605950" sldId="309"/>
            <ac:spMk id="5" creationId="{C5800F47-1326-2887-44E2-7D5D13615C95}"/>
          </ac:spMkLst>
        </pc:spChg>
      </pc:sldChg>
    </pc:docChg>
  </pc:docChgLst>
  <pc:docChgLst>
    <pc:chgData name="Bonizzato Alessio" userId="S::alessio.bonizzato@regione.emilia-romagna.it::3ea5d0de-2108-4730-b431-de03da64d2b9" providerId="AD" clId="Web-{1B40F289-D6C2-7F98-1B4C-F725FF93A0D7}"/>
    <pc:docChg chg="modSld">
      <pc:chgData name="Bonizzato Alessio" userId="S::alessio.bonizzato@regione.emilia-romagna.it::3ea5d0de-2108-4730-b431-de03da64d2b9" providerId="AD" clId="Web-{1B40F289-D6C2-7F98-1B4C-F725FF93A0D7}" dt="2023-03-02T08:37:26.680" v="22" actId="14100"/>
      <pc:docMkLst>
        <pc:docMk/>
      </pc:docMkLst>
      <pc:sldChg chg="modSp">
        <pc:chgData name="Bonizzato Alessio" userId="S::alessio.bonizzato@regione.emilia-romagna.it::3ea5d0de-2108-4730-b431-de03da64d2b9" providerId="AD" clId="Web-{1B40F289-D6C2-7F98-1B4C-F725FF93A0D7}" dt="2023-03-02T08:33:15.340" v="9" actId="14100"/>
        <pc:sldMkLst>
          <pc:docMk/>
          <pc:sldMk cId="2567603090" sldId="285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3:13.637" v="8" actId="1076"/>
          <ac:spMkLst>
            <pc:docMk/>
            <pc:sldMk cId="2567603090" sldId="285"/>
            <ac:spMk id="4" creationId="{00000000-0000-0000-0000-000000000000}"/>
          </ac:spMkLst>
        </pc:spChg>
        <pc:spChg chg="mod">
          <ac:chgData name="Bonizzato Alessio" userId="S::alessio.bonizzato@regione.emilia-romagna.it::3ea5d0de-2108-4730-b431-de03da64d2b9" providerId="AD" clId="Web-{1B40F289-D6C2-7F98-1B4C-F725FF93A0D7}" dt="2023-03-02T08:33:15.340" v="9" actId="14100"/>
          <ac:spMkLst>
            <pc:docMk/>
            <pc:sldMk cId="2567603090" sldId="285"/>
            <ac:spMk id="5" creationId="{00000000-0000-0000-0000-000000000000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1:34.164" v="0" actId="14100"/>
        <pc:sldMkLst>
          <pc:docMk/>
          <pc:sldMk cId="3697634272" sldId="293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1:34.164" v="0" actId="14100"/>
          <ac:spMkLst>
            <pc:docMk/>
            <pc:sldMk cId="3697634272" sldId="293"/>
            <ac:spMk id="2" creationId="{00000000-0000-0000-0000-000000000000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1:47.133" v="1" actId="14100"/>
        <pc:sldMkLst>
          <pc:docMk/>
          <pc:sldMk cId="3889441476" sldId="298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1:47.133" v="1" actId="14100"/>
          <ac:spMkLst>
            <pc:docMk/>
            <pc:sldMk cId="3889441476" sldId="298"/>
            <ac:spMk id="7" creationId="{5B1D484F-490E-584C-FE82-C09E3AAA5449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2:28.057" v="4" actId="14100"/>
        <pc:sldMkLst>
          <pc:docMk/>
          <pc:sldMk cId="355200839" sldId="301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2:28.057" v="4" actId="14100"/>
          <ac:spMkLst>
            <pc:docMk/>
            <pc:sldMk cId="355200839" sldId="301"/>
            <ac:spMk id="7" creationId="{5B1D484F-490E-584C-FE82-C09E3AAA5449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2:41.167" v="5" actId="14100"/>
        <pc:sldMkLst>
          <pc:docMk/>
          <pc:sldMk cId="4014941217" sldId="303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2:41.167" v="5" actId="14100"/>
          <ac:spMkLst>
            <pc:docMk/>
            <pc:sldMk cId="4014941217" sldId="303"/>
            <ac:spMk id="2" creationId="{1A28B98C-CB4A-ED0D-7F47-4A2267CCF2B5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2:45.183" v="6" actId="14100"/>
        <pc:sldMkLst>
          <pc:docMk/>
          <pc:sldMk cId="2343193120" sldId="305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2:45.183" v="6" actId="14100"/>
          <ac:spMkLst>
            <pc:docMk/>
            <pc:sldMk cId="2343193120" sldId="305"/>
            <ac:spMk id="2" creationId="{1A28B98C-CB4A-ED0D-7F47-4A2267CCF2B5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7:26.680" v="22" actId="14100"/>
        <pc:sldMkLst>
          <pc:docMk/>
          <pc:sldMk cId="701546026" sldId="306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2:49.042" v="7" actId="14100"/>
          <ac:spMkLst>
            <pc:docMk/>
            <pc:sldMk cId="701546026" sldId="306"/>
            <ac:spMk id="2" creationId="{1A28B98C-CB4A-ED0D-7F47-4A2267CCF2B5}"/>
          </ac:spMkLst>
        </pc:spChg>
        <pc:spChg chg="mod">
          <ac:chgData name="Bonizzato Alessio" userId="S::alessio.bonizzato@regione.emilia-romagna.it::3ea5d0de-2108-4730-b431-de03da64d2b9" providerId="AD" clId="Web-{1B40F289-D6C2-7F98-1B4C-F725FF93A0D7}" dt="2023-03-02T08:37:26.680" v="22" actId="14100"/>
          <ac:spMkLst>
            <pc:docMk/>
            <pc:sldMk cId="701546026" sldId="306"/>
            <ac:spMk id="3" creationId="{BA83FB4B-E2EF-9D93-27BA-EF585DCBFCCB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2:22.338" v="3" actId="14100"/>
        <pc:sldMkLst>
          <pc:docMk/>
          <pc:sldMk cId="4250897034" sldId="307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2:22.338" v="3" actId="14100"/>
          <ac:spMkLst>
            <pc:docMk/>
            <pc:sldMk cId="4250897034" sldId="307"/>
            <ac:spMk id="4" creationId="{57985F3E-E3B7-943F-04B2-215EF91F8EAE}"/>
          </ac:spMkLst>
        </pc:spChg>
      </pc:sldChg>
      <pc:sldChg chg="modSp">
        <pc:chgData name="Bonizzato Alessio" userId="S::alessio.bonizzato@regione.emilia-romagna.it::3ea5d0de-2108-4730-b431-de03da64d2b9" providerId="AD" clId="Web-{1B40F289-D6C2-7F98-1B4C-F725FF93A0D7}" dt="2023-03-02T08:36:54.304" v="21" actId="20577"/>
        <pc:sldMkLst>
          <pc:docMk/>
          <pc:sldMk cId="1519504671" sldId="308"/>
        </pc:sldMkLst>
        <pc:spChg chg="mod">
          <ac:chgData name="Bonizzato Alessio" userId="S::alessio.bonizzato@regione.emilia-romagna.it::3ea5d0de-2108-4730-b431-de03da64d2b9" providerId="AD" clId="Web-{1B40F289-D6C2-7F98-1B4C-F725FF93A0D7}" dt="2023-03-02T08:36:54.304" v="21" actId="20577"/>
          <ac:spMkLst>
            <pc:docMk/>
            <pc:sldMk cId="1519504671" sldId="308"/>
            <ac:spMk id="4" creationId="{25D5B3BB-3A8B-540F-229A-3A7902BEC2B4}"/>
          </ac:spMkLst>
        </pc:spChg>
      </pc:sldChg>
    </pc:docChg>
  </pc:docChgLst>
  <pc:docChgLst>
    <pc:chgData name="Bonizzato Alessio" userId="S::alessio.bonizzato@regione.emilia-romagna.it::3ea5d0de-2108-4730-b431-de03da64d2b9" providerId="AD" clId="Web-{BAC0F090-70CA-BA98-210B-7013301EF0EC}"/>
    <pc:docChg chg="modSld">
      <pc:chgData name="Bonizzato Alessio" userId="S::alessio.bonizzato@regione.emilia-romagna.it::3ea5d0de-2108-4730-b431-de03da64d2b9" providerId="AD" clId="Web-{BAC0F090-70CA-BA98-210B-7013301EF0EC}" dt="2023-03-06T09:31:14.752" v="11" actId="1076"/>
      <pc:docMkLst>
        <pc:docMk/>
      </pc:docMkLst>
      <pc:sldChg chg="addSp modSp">
        <pc:chgData name="Bonizzato Alessio" userId="S::alessio.bonizzato@regione.emilia-romagna.it::3ea5d0de-2108-4730-b431-de03da64d2b9" providerId="AD" clId="Web-{BAC0F090-70CA-BA98-210B-7013301EF0EC}" dt="2023-03-06T09:31:14.752" v="11" actId="1076"/>
        <pc:sldMkLst>
          <pc:docMk/>
          <pc:sldMk cId="3697634272" sldId="293"/>
        </pc:sldMkLst>
        <pc:spChg chg="mod">
          <ac:chgData name="Bonizzato Alessio" userId="S::alessio.bonizzato@regione.emilia-romagna.it::3ea5d0de-2108-4730-b431-de03da64d2b9" providerId="AD" clId="Web-{BAC0F090-70CA-BA98-210B-7013301EF0EC}" dt="2023-03-06T09:31:14.752" v="11" actId="1076"/>
          <ac:spMkLst>
            <pc:docMk/>
            <pc:sldMk cId="3697634272" sldId="293"/>
            <ac:spMk id="3" creationId="{00000000-0000-0000-0000-000000000000}"/>
          </ac:spMkLst>
        </pc:spChg>
        <pc:spChg chg="add mod">
          <ac:chgData name="Bonizzato Alessio" userId="S::alessio.bonizzato@regione.emilia-romagna.it::3ea5d0de-2108-4730-b431-de03da64d2b9" providerId="AD" clId="Web-{BAC0F090-70CA-BA98-210B-7013301EF0EC}" dt="2023-03-06T09:31:11.440" v="10" actId="20577"/>
          <ac:spMkLst>
            <pc:docMk/>
            <pc:sldMk cId="3697634272" sldId="293"/>
            <ac:spMk id="5" creationId="{3FA272A2-F522-2B66-D80E-A3397192210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88800-3B1A-4920-9D76-ACD7F78AF182}" type="datetimeFigureOut">
              <a:rPr lang="it-IT" smtClean="0"/>
              <a:t>06/03/23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F9E00-684D-4200-A2D0-BEC2C6732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4651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7617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5791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BF9E00-684D-4200-A2D0-BEC2C6732DC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224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18" r="23764"/>
          <a:stretch/>
        </p:blipFill>
        <p:spPr>
          <a:xfrm>
            <a:off x="4920994" y="-12701"/>
            <a:ext cx="7271006" cy="671554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9" y="450508"/>
            <a:ext cx="4117270" cy="1268525"/>
          </a:xfrm>
          <a:prstGeom prst="rect">
            <a:avLst/>
          </a:prstGeom>
        </p:spPr>
      </p:pic>
      <p:sp>
        <p:nvSpPr>
          <p:cNvPr id="11" name="Rettangolo arrotondato 10"/>
          <p:cNvSpPr/>
          <p:nvPr userDrawn="1"/>
        </p:nvSpPr>
        <p:spPr>
          <a:xfrm>
            <a:off x="-416410" y="2318097"/>
            <a:ext cx="4928775" cy="606961"/>
          </a:xfrm>
          <a:prstGeom prst="roundRect">
            <a:avLst>
              <a:gd name="adj" fmla="val 50000"/>
            </a:avLst>
          </a:prstGeom>
          <a:solidFill>
            <a:srgbClr val="458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0" hasCustomPrompt="1"/>
          </p:nvPr>
        </p:nvSpPr>
        <p:spPr>
          <a:xfrm>
            <a:off x="545607" y="2416078"/>
            <a:ext cx="4395788" cy="489239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TIPOLOGIA EVENTO</a:t>
            </a:r>
          </a:p>
        </p:txBody>
      </p:sp>
      <p:sp>
        <p:nvSpPr>
          <p:cNvPr id="17" name="Segnaposto tes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495300" y="3199696"/>
            <a:ext cx="7573963" cy="18948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1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Titolo evento</a:t>
            </a:r>
          </a:p>
          <a:p>
            <a:pPr lvl="0"/>
            <a:r>
              <a:rPr lang="it-IT"/>
              <a:t>Titolo evento</a:t>
            </a:r>
          </a:p>
        </p:txBody>
      </p:sp>
      <p:sp>
        <p:nvSpPr>
          <p:cNvPr id="22" name="Segnaposto testo 16"/>
          <p:cNvSpPr>
            <a:spLocks noGrp="1"/>
          </p:cNvSpPr>
          <p:nvPr>
            <p:ph type="body" sz="quarter" idx="12" hasCustomPrompt="1"/>
          </p:nvPr>
        </p:nvSpPr>
        <p:spPr>
          <a:xfrm>
            <a:off x="495300" y="5302599"/>
            <a:ext cx="7573963" cy="522968"/>
          </a:xfrm>
        </p:spPr>
        <p:txBody>
          <a:bodyPr>
            <a:noAutofit/>
          </a:bodyPr>
          <a:lstStyle>
            <a:lvl1pPr marL="0" indent="0">
              <a:buNone/>
              <a:defRPr sz="2800" b="0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Sottotitolo evento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5AC135E-07AC-0FD7-643C-142B6A14B4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" y="6263288"/>
            <a:ext cx="1979544" cy="32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3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0" y="1099127"/>
            <a:ext cx="10515599" cy="591561"/>
          </a:xfrm>
        </p:spPr>
        <p:txBody>
          <a:bodyPr/>
          <a:lstStyle>
            <a:lvl1pPr>
              <a:defRPr b="1">
                <a:solidFill>
                  <a:srgbClr val="4F345A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967345"/>
            <a:ext cx="10515599" cy="4209618"/>
          </a:xfrm>
        </p:spPr>
        <p:txBody>
          <a:bodyPr>
            <a:normAutofit/>
          </a:bodyPr>
          <a:lstStyle>
            <a:lvl1pPr marL="228600" indent="-228600">
              <a:buClr>
                <a:srgbClr val="4F345A"/>
              </a:buClr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1">
                <a:latin typeface="Titillium Web" panose="00000500000000000000" pitchFamily="2" charset="0"/>
              </a:defRPr>
            </a:lvl1pPr>
          </a:lstStyle>
          <a:p>
            <a:fld id="{7D8D4831-60CA-487B-A769-205A663D2674}" type="datetime1">
              <a:rPr lang="it-IT" smtClean="0"/>
              <a:t>06/03/23</a:t>
            </a:fld>
            <a:endParaRPr lang="it-IT"/>
          </a:p>
        </p:txBody>
      </p:sp>
      <p:pic>
        <p:nvPicPr>
          <p:cNvPr id="17" name="Immagin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6" name="Connettore diritto 5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5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4" name="Segnaposto numero diapositiva 8">
            <a:extLst>
              <a:ext uri="{FF2B5EF4-FFF2-40B4-BE49-F238E27FC236}">
                <a16:creationId xmlns:a16="http://schemas.microsoft.com/office/drawing/2014/main" id="{4B1E9A3E-1434-19C2-E4A4-6F1F799CC8B7}"/>
              </a:ext>
            </a:extLst>
          </p:cNvPr>
          <p:cNvSpPr txBox="1">
            <a:spLocks/>
          </p:cNvSpPr>
          <p:nvPr userDrawn="1"/>
        </p:nvSpPr>
        <p:spPr>
          <a:xfrm>
            <a:off x="9257175" y="348795"/>
            <a:ext cx="27454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8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551149-B994-4D80-951A-9B4D53B5C187}" type="slidenum">
              <a:rPr lang="it-IT" smtClean="0">
                <a:solidFill>
                  <a:schemeClr val="bg1">
                    <a:lumMod val="65000"/>
                  </a:schemeClr>
                </a:solidFill>
              </a:rPr>
              <a:pPr/>
              <a:t>‹N›</a:t>
            </a:fld>
            <a:endParaRPr lang="it-IT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87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gnaposto testo 16"/>
          <p:cNvSpPr>
            <a:spLocks noGrp="1"/>
          </p:cNvSpPr>
          <p:nvPr>
            <p:ph type="body" sz="quarter" idx="14" hasCustomPrompt="1"/>
          </p:nvPr>
        </p:nvSpPr>
        <p:spPr>
          <a:xfrm>
            <a:off x="800041" y="1267547"/>
            <a:ext cx="4521201" cy="69979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0" name="Segnaposto contenuto 2"/>
          <p:cNvSpPr>
            <a:spLocks noGrp="1"/>
          </p:cNvSpPr>
          <p:nvPr>
            <p:ph idx="13"/>
          </p:nvPr>
        </p:nvSpPr>
        <p:spPr>
          <a:xfrm>
            <a:off x="800042" y="1996373"/>
            <a:ext cx="4521200" cy="403338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4" name="Segnaposto numero diapositiva 8"/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6096000" y="1267547"/>
            <a:ext cx="6096000" cy="459350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pic>
        <p:nvPicPr>
          <p:cNvPr id="25" name="Immagin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2" name="Connettore diritto 11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16" name="Segnaposto contenuto 2"/>
          <p:cNvSpPr>
            <a:spLocks noGrp="1"/>
          </p:cNvSpPr>
          <p:nvPr>
            <p:ph idx="17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</p:spTree>
    <p:extLst>
      <p:ext uri="{BB962C8B-B14F-4D97-AF65-F5344CB8AC3E}">
        <p14:creationId xmlns:p14="http://schemas.microsoft.com/office/powerpoint/2010/main" val="377354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- Video a tutto scher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egnaposto contenuto 16"/>
          <p:cNvSpPr>
            <a:spLocks noGrp="1"/>
          </p:cNvSpPr>
          <p:nvPr>
            <p:ph sz="quarter" idx="11" hasCustomPrompt="1"/>
          </p:nvPr>
        </p:nvSpPr>
        <p:spPr>
          <a:xfrm>
            <a:off x="796638" y="952657"/>
            <a:ext cx="10602912" cy="492794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Inserisci immagine o video</a:t>
            </a:r>
          </a:p>
          <a:p>
            <a:pPr lvl="0"/>
            <a:endParaRPr lang="it-IT"/>
          </a:p>
        </p:txBody>
      </p:sp>
      <p:sp>
        <p:nvSpPr>
          <p:cNvPr id="19" name="Rettangolo arrotondato 18"/>
          <p:cNvSpPr/>
          <p:nvPr userDrawn="1"/>
        </p:nvSpPr>
        <p:spPr>
          <a:xfrm>
            <a:off x="2045991" y="6058212"/>
            <a:ext cx="8100019" cy="667265"/>
          </a:xfrm>
          <a:prstGeom prst="roundRect">
            <a:avLst>
              <a:gd name="adj" fmla="val 50000"/>
            </a:avLst>
          </a:prstGeom>
          <a:solidFill>
            <a:srgbClr val="438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Segnaposto tes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593475" y="6173055"/>
            <a:ext cx="7005050" cy="521519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Didascalia</a:t>
            </a:r>
          </a:p>
        </p:txBody>
      </p:sp>
      <p:pic>
        <p:nvPicPr>
          <p:cNvPr id="16" name="Immagin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1" name="Connettore diritto 10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2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2" name="Segnaposto numero diapositiva 8">
            <a:extLst>
              <a:ext uri="{FF2B5EF4-FFF2-40B4-BE49-F238E27FC236}">
                <a16:creationId xmlns:a16="http://schemas.microsoft.com/office/drawing/2014/main" id="{DE5F1D2C-D4E6-8BF4-68A5-6BFC9B86B11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446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0451" y="972091"/>
            <a:ext cx="10515600" cy="481876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820451" y="2223287"/>
            <a:ext cx="5181600" cy="315280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it-IT"/>
              <a:t>Inserisci immagine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6154451" y="2223287"/>
            <a:ext cx="5181600" cy="3152802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Inserisci immagine</a:t>
            </a:r>
          </a:p>
          <a:p>
            <a:pPr lvl="0"/>
            <a:endParaRPr lang="it-IT"/>
          </a:p>
        </p:txBody>
      </p:sp>
      <p:sp>
        <p:nvSpPr>
          <p:cNvPr id="12" name="Segnaposto contenuto 2"/>
          <p:cNvSpPr>
            <a:spLocks noGrp="1"/>
          </p:cNvSpPr>
          <p:nvPr>
            <p:ph idx="10"/>
          </p:nvPr>
        </p:nvSpPr>
        <p:spPr>
          <a:xfrm>
            <a:off x="820451" y="1529989"/>
            <a:ext cx="10515600" cy="610289"/>
          </a:xfrm>
        </p:spPr>
        <p:txBody>
          <a:bodyPr>
            <a:no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1"/>
          </p:nvPr>
        </p:nvSpPr>
        <p:spPr>
          <a:xfrm>
            <a:off x="820450" y="5509600"/>
            <a:ext cx="5181601" cy="669697"/>
          </a:xfrm>
        </p:spPr>
        <p:txBody>
          <a:bodyPr>
            <a:norm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2"/>
          </p:nvPr>
        </p:nvSpPr>
        <p:spPr>
          <a:xfrm>
            <a:off x="6154450" y="5509600"/>
            <a:ext cx="5181601" cy="669697"/>
          </a:xfrm>
        </p:spPr>
        <p:txBody>
          <a:bodyPr>
            <a:normAutofit/>
          </a:bodyPr>
          <a:lstStyle>
            <a:lvl1pPr marL="0" indent="0" algn="ctr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pic>
        <p:nvPicPr>
          <p:cNvPr id="20" name="Immagin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cxnSp>
        <p:nvCxnSpPr>
          <p:cNvPr id="17" name="Connettore diritto 16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4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5" name="Segnaposto numero diapositiva 8">
            <a:extLst>
              <a:ext uri="{FF2B5EF4-FFF2-40B4-BE49-F238E27FC236}">
                <a16:creationId xmlns:a16="http://schemas.microsoft.com/office/drawing/2014/main" id="{58A98BC3-C27A-5413-B5FE-6918BF6B3D5D}"/>
              </a:ext>
            </a:extLst>
          </p:cNvPr>
          <p:cNvSpPr txBox="1">
            <a:spLocks/>
          </p:cNvSpPr>
          <p:nvPr userDrawn="1"/>
        </p:nvSpPr>
        <p:spPr>
          <a:xfrm>
            <a:off x="9257175" y="348795"/>
            <a:ext cx="27454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8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551149-B994-4D80-951A-9B4D53B5C187}" type="slidenum">
              <a:rPr lang="it-IT" smtClean="0">
                <a:solidFill>
                  <a:schemeClr val="bg1">
                    <a:lumMod val="65000"/>
                  </a:schemeClr>
                </a:solidFill>
              </a:rPr>
              <a:pPr/>
              <a:t>‹N›</a:t>
            </a:fld>
            <a:endParaRPr lang="it-IT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77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+ Immagine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sp>
        <p:nvSpPr>
          <p:cNvPr id="18" name="Segnaposto contenuto 16"/>
          <p:cNvSpPr>
            <a:spLocks noGrp="1"/>
          </p:cNvSpPr>
          <p:nvPr>
            <p:ph sz="quarter" idx="11"/>
          </p:nvPr>
        </p:nvSpPr>
        <p:spPr>
          <a:xfrm>
            <a:off x="553519" y="1027351"/>
            <a:ext cx="4084741" cy="57599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t-IT"/>
          </a:p>
        </p:txBody>
      </p:sp>
      <p:sp>
        <p:nvSpPr>
          <p:cNvPr id="11" name="Titolo 1"/>
          <p:cNvSpPr>
            <a:spLocks noGrp="1"/>
          </p:cNvSpPr>
          <p:nvPr>
            <p:ph type="title" hasCustomPrompt="1"/>
          </p:nvPr>
        </p:nvSpPr>
        <p:spPr>
          <a:xfrm>
            <a:off x="4878550" y="1027351"/>
            <a:ext cx="4620532" cy="557898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2" name="Segnaposto contenuto 2"/>
          <p:cNvSpPr>
            <a:spLocks noGrp="1"/>
          </p:cNvSpPr>
          <p:nvPr>
            <p:ph idx="13"/>
          </p:nvPr>
        </p:nvSpPr>
        <p:spPr>
          <a:xfrm>
            <a:off x="4878549" y="1585248"/>
            <a:ext cx="6224880" cy="4435543"/>
          </a:xfrm>
        </p:spPr>
        <p:txBody>
          <a:bodyPr>
            <a:no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20" name="Connettore diritto 19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3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2" name="Segnaposto numero diapositiva 8">
            <a:extLst>
              <a:ext uri="{FF2B5EF4-FFF2-40B4-BE49-F238E27FC236}">
                <a16:creationId xmlns:a16="http://schemas.microsoft.com/office/drawing/2014/main" id="{17E66777-782A-7880-5445-80A72E645DE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279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20" y="269885"/>
            <a:ext cx="1294587" cy="54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005244"/>
            <a:ext cx="10515600" cy="481876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F355B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40116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12" name="Segnaposto contenuto 2"/>
          <p:cNvSpPr>
            <a:spLocks noGrp="1"/>
          </p:cNvSpPr>
          <p:nvPr>
            <p:ph idx="10"/>
          </p:nvPr>
        </p:nvSpPr>
        <p:spPr>
          <a:xfrm>
            <a:off x="838200" y="1563142"/>
            <a:ext cx="10515600" cy="610289"/>
          </a:xfrm>
        </p:spPr>
        <p:txBody>
          <a:bodyPr>
            <a:no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1"/>
          </p:nvPr>
        </p:nvSpPr>
        <p:spPr>
          <a:xfrm>
            <a:off x="838199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Segnaposto contenuto 2"/>
          <p:cNvSpPr>
            <a:spLocks noGrp="1"/>
          </p:cNvSpPr>
          <p:nvPr>
            <p:ph idx="12"/>
          </p:nvPr>
        </p:nvSpPr>
        <p:spPr>
          <a:xfrm>
            <a:off x="4540115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5" name="Segnaposto contenuto 3"/>
          <p:cNvSpPr>
            <a:spLocks noGrp="1"/>
          </p:cNvSpPr>
          <p:nvPr>
            <p:ph sz="half" idx="13"/>
          </p:nvPr>
        </p:nvSpPr>
        <p:spPr>
          <a:xfrm>
            <a:off x="8242032" y="2263112"/>
            <a:ext cx="3140796" cy="1787725"/>
          </a:xfrm>
        </p:spPr>
        <p:txBody>
          <a:bodyPr/>
          <a:lstStyle/>
          <a:p>
            <a:pPr lvl="0"/>
            <a:endParaRPr lang="it-IT"/>
          </a:p>
        </p:txBody>
      </p:sp>
      <p:sp>
        <p:nvSpPr>
          <p:cNvPr id="16" name="Segnaposto contenuto 2"/>
          <p:cNvSpPr>
            <a:spLocks noGrp="1"/>
          </p:cNvSpPr>
          <p:nvPr>
            <p:ph idx="14"/>
          </p:nvPr>
        </p:nvSpPr>
        <p:spPr>
          <a:xfrm>
            <a:off x="8242031" y="4159048"/>
            <a:ext cx="3140797" cy="2051252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18" name="Connettore diritto 17"/>
          <p:cNvCxnSpPr/>
          <p:nvPr userDrawn="1"/>
        </p:nvCxnSpPr>
        <p:spPr>
          <a:xfrm>
            <a:off x="2167003" y="257359"/>
            <a:ext cx="0" cy="547999"/>
          </a:xfrm>
          <a:prstGeom prst="line">
            <a:avLst/>
          </a:prstGeom>
          <a:ln w="38100" cap="rnd">
            <a:solidFill>
              <a:srgbClr val="438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2318184" y="257359"/>
            <a:ext cx="8311715" cy="318838"/>
          </a:xfrm>
        </p:spPr>
        <p:txBody>
          <a:bodyPr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Inserire nome dell’evento</a:t>
            </a:r>
          </a:p>
        </p:txBody>
      </p:sp>
      <p:sp>
        <p:nvSpPr>
          <p:cNvPr id="21" name="Segnaposto contenuto 2"/>
          <p:cNvSpPr>
            <a:spLocks noGrp="1"/>
          </p:cNvSpPr>
          <p:nvPr>
            <p:ph idx="17" hasCustomPrompt="1"/>
          </p:nvPr>
        </p:nvSpPr>
        <p:spPr>
          <a:xfrm>
            <a:off x="2318184" y="583898"/>
            <a:ext cx="8311715" cy="318838"/>
          </a:xfrm>
        </p:spPr>
        <p:txBody>
          <a:bodyPr anchor="ctr">
            <a:normAutofit/>
          </a:bodyPr>
          <a:lstStyle>
            <a:lvl1pPr marL="0" indent="0">
              <a:buClr>
                <a:srgbClr val="4F345A"/>
              </a:buClr>
              <a:buFont typeface="Courier New" panose="02070309020205020404" pitchFamily="49" charset="0"/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defRPr>
            </a:lvl1pPr>
            <a:lvl2pPr marL="457200" indent="0">
              <a:buNone/>
              <a:defRPr>
                <a:latin typeface="Titillium Web" panose="00000500000000000000" pitchFamily="2" charset="0"/>
              </a:defRPr>
            </a:lvl2pPr>
            <a:lvl3pPr>
              <a:defRPr>
                <a:latin typeface="Titillium Web" panose="00000500000000000000" pitchFamily="2" charset="0"/>
              </a:defRPr>
            </a:lvl3pPr>
            <a:lvl4pPr>
              <a:defRPr>
                <a:latin typeface="Titillium Web" panose="00000500000000000000" pitchFamily="2" charset="0"/>
              </a:defRPr>
            </a:lvl4pPr>
            <a:lvl5pPr>
              <a:defRPr>
                <a:latin typeface="Titillium Web" panose="00000500000000000000" pitchFamily="2" charset="0"/>
              </a:defRPr>
            </a:lvl5pPr>
          </a:lstStyle>
          <a:p>
            <a:pPr lvl="0"/>
            <a:r>
              <a:rPr lang="it-IT"/>
              <a:t>Dati evento</a:t>
            </a:r>
          </a:p>
        </p:txBody>
      </p:sp>
      <p:sp>
        <p:nvSpPr>
          <p:cNvPr id="5" name="Segnaposto numero diapositiva 8">
            <a:extLst>
              <a:ext uri="{FF2B5EF4-FFF2-40B4-BE49-F238E27FC236}">
                <a16:creationId xmlns:a16="http://schemas.microsoft.com/office/drawing/2014/main" id="{064069FD-6AB8-0377-A793-332DF74D2AD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9257175" y="348795"/>
            <a:ext cx="2745447" cy="365125"/>
          </a:xfrm>
        </p:spPr>
        <p:txBody>
          <a:bodyPr/>
          <a:lstStyle>
            <a:lvl1pPr>
              <a:defRPr sz="1200" b="1">
                <a:solidFill>
                  <a:schemeClr val="bg1">
                    <a:lumMod val="65000"/>
                  </a:schemeClr>
                </a:solidFill>
                <a:latin typeface="Titillium Web" panose="00000500000000000000" pitchFamily="2" charset="0"/>
              </a:defRPr>
            </a:lvl1pPr>
          </a:lstStyle>
          <a:p>
            <a:fld id="{B9551149-B994-4D80-951A-9B4D53B5C18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9141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1390651" y="3531068"/>
            <a:ext cx="6210300" cy="1808311"/>
          </a:xfrm>
        </p:spPr>
        <p:txBody>
          <a:bodyPr>
            <a:noAutofit/>
          </a:bodyPr>
          <a:lstStyle>
            <a:lvl1pPr marL="0" indent="0">
              <a:buNone/>
              <a:defRPr sz="3600" b="0" baseline="0">
                <a:solidFill>
                  <a:srgbClr val="333333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/>
              <a:t>Grazie.</a:t>
            </a:r>
          </a:p>
        </p:txBody>
      </p:sp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18" r="23764"/>
          <a:stretch/>
        </p:blipFill>
        <p:spPr>
          <a:xfrm>
            <a:off x="4920994" y="-12701"/>
            <a:ext cx="7271006" cy="671554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" y="1481977"/>
            <a:ext cx="4117270" cy="126852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9" y="6119946"/>
            <a:ext cx="2666082" cy="3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64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C4E76-5A8E-450F-97B0-3985E7BEF785}" type="datetime1">
              <a:rPr lang="it-IT" smtClean="0"/>
              <a:t>06/03/23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51149-B994-4D80-951A-9B4D53B5C18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849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2" r:id="rId5"/>
    <p:sldLayoutId id="2147483667" r:id="rId6"/>
    <p:sldLayoutId id="2147483668" r:id="rId7"/>
    <p:sldLayoutId id="214748366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94AADC7-43B7-B84F-2871-6A718458CF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/>
              <a:t>SELF 2023-2025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2DD835-8005-0DA3-7E22-9F278B843C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</a:t>
            </a:r>
            <a:b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</a:br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e la Convenzione per i Servizi Specialistici e per i Corsi E-Learning </a:t>
            </a:r>
            <a:b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</a:br>
            <a:r>
              <a:rPr lang="it-IT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per le PP.AA. dell’Emilia-Romagna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9ABA64B-AAB0-2336-BD12-56CC5EA52A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/>
              <a:t>2 Marzo 2023, Bologna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B3E6436-7E64-B15D-209B-25170133A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1307" y="6153149"/>
            <a:ext cx="1335394" cy="399027"/>
          </a:xfrm>
          <a:prstGeom prst="rect">
            <a:avLst/>
          </a:prstGeom>
        </p:spPr>
      </p:pic>
      <p:sp>
        <p:nvSpPr>
          <p:cNvPr id="7" name="Rettangolo con singolo angolo arrotondato 8">
            <a:extLst>
              <a:ext uri="{FF2B5EF4-FFF2-40B4-BE49-F238E27FC236}">
                <a16:creationId xmlns:a16="http://schemas.microsoft.com/office/drawing/2014/main" id="{CF01201E-0F8C-53BC-D7B8-CE1CAFC84B1C}"/>
              </a:ext>
            </a:extLst>
          </p:cNvPr>
          <p:cNvSpPr/>
          <p:nvPr/>
        </p:nvSpPr>
        <p:spPr>
          <a:xfrm rot="10800000">
            <a:off x="5726792" y="0"/>
            <a:ext cx="6465208" cy="5493246"/>
          </a:xfrm>
          <a:custGeom>
            <a:avLst/>
            <a:gdLst>
              <a:gd name="connsiteX0" fmla="*/ 0 w 6458858"/>
              <a:gd name="connsiteY0" fmla="*/ 0 h 2046513"/>
              <a:gd name="connsiteX1" fmla="*/ 6117766 w 6458858"/>
              <a:gd name="connsiteY1" fmla="*/ 0 h 2046513"/>
              <a:gd name="connsiteX2" fmla="*/ 6458858 w 6458858"/>
              <a:gd name="connsiteY2" fmla="*/ 341092 h 2046513"/>
              <a:gd name="connsiteX3" fmla="*/ 6458858 w 6458858"/>
              <a:gd name="connsiteY3" fmla="*/ 2046513 h 2046513"/>
              <a:gd name="connsiteX4" fmla="*/ 0 w 6458858"/>
              <a:gd name="connsiteY4" fmla="*/ 2046513 h 2046513"/>
              <a:gd name="connsiteX5" fmla="*/ 0 w 6458858"/>
              <a:gd name="connsiteY5" fmla="*/ 0 h 2046513"/>
              <a:gd name="connsiteX0" fmla="*/ 19050 w 6458858"/>
              <a:gd name="connsiteY0" fmla="*/ 0 h 5304063"/>
              <a:gd name="connsiteX1" fmla="*/ 6117766 w 6458858"/>
              <a:gd name="connsiteY1" fmla="*/ 3257550 h 5304063"/>
              <a:gd name="connsiteX2" fmla="*/ 6458858 w 6458858"/>
              <a:gd name="connsiteY2" fmla="*/ 3598642 h 5304063"/>
              <a:gd name="connsiteX3" fmla="*/ 6458858 w 6458858"/>
              <a:gd name="connsiteY3" fmla="*/ 5304063 h 5304063"/>
              <a:gd name="connsiteX4" fmla="*/ 0 w 6458858"/>
              <a:gd name="connsiteY4" fmla="*/ 5304063 h 5304063"/>
              <a:gd name="connsiteX5" fmla="*/ 19050 w 6458858"/>
              <a:gd name="connsiteY5" fmla="*/ 0 h 5304063"/>
              <a:gd name="connsiteX0" fmla="*/ 19050 w 6458858"/>
              <a:gd name="connsiteY0" fmla="*/ 0 h 5304063"/>
              <a:gd name="connsiteX1" fmla="*/ 6117766 w 6458858"/>
              <a:gd name="connsiteY1" fmla="*/ 3257550 h 5304063"/>
              <a:gd name="connsiteX2" fmla="*/ 6458858 w 6458858"/>
              <a:gd name="connsiteY2" fmla="*/ 3598642 h 5304063"/>
              <a:gd name="connsiteX3" fmla="*/ 6458858 w 6458858"/>
              <a:gd name="connsiteY3" fmla="*/ 5304063 h 5304063"/>
              <a:gd name="connsiteX4" fmla="*/ 0 w 6458858"/>
              <a:gd name="connsiteY4" fmla="*/ 5304063 h 5304063"/>
              <a:gd name="connsiteX5" fmla="*/ 19050 w 6458858"/>
              <a:gd name="connsiteY5" fmla="*/ 0 h 5304063"/>
              <a:gd name="connsiteX0" fmla="*/ 19050 w 6458858"/>
              <a:gd name="connsiteY0" fmla="*/ 16974 h 5321037"/>
              <a:gd name="connsiteX1" fmla="*/ 6117766 w 6458858"/>
              <a:gd name="connsiteY1" fmla="*/ 3274524 h 5321037"/>
              <a:gd name="connsiteX2" fmla="*/ 6458858 w 6458858"/>
              <a:gd name="connsiteY2" fmla="*/ 3615616 h 5321037"/>
              <a:gd name="connsiteX3" fmla="*/ 6458858 w 6458858"/>
              <a:gd name="connsiteY3" fmla="*/ 5321037 h 5321037"/>
              <a:gd name="connsiteX4" fmla="*/ 0 w 6458858"/>
              <a:gd name="connsiteY4" fmla="*/ 5321037 h 5321037"/>
              <a:gd name="connsiteX5" fmla="*/ 19050 w 6458858"/>
              <a:gd name="connsiteY5" fmla="*/ 16974 h 5321037"/>
              <a:gd name="connsiteX0" fmla="*/ 19050 w 6458858"/>
              <a:gd name="connsiteY0" fmla="*/ 17107 h 5321170"/>
              <a:gd name="connsiteX1" fmla="*/ 6190338 w 6458858"/>
              <a:gd name="connsiteY1" fmla="*/ 3245628 h 5321170"/>
              <a:gd name="connsiteX2" fmla="*/ 6458858 w 6458858"/>
              <a:gd name="connsiteY2" fmla="*/ 3615749 h 5321170"/>
              <a:gd name="connsiteX3" fmla="*/ 6458858 w 6458858"/>
              <a:gd name="connsiteY3" fmla="*/ 5321170 h 5321170"/>
              <a:gd name="connsiteX4" fmla="*/ 0 w 6458858"/>
              <a:gd name="connsiteY4" fmla="*/ 5321170 h 5321170"/>
              <a:gd name="connsiteX5" fmla="*/ 19050 w 6458858"/>
              <a:gd name="connsiteY5" fmla="*/ 17107 h 5321170"/>
              <a:gd name="connsiteX0" fmla="*/ 19050 w 6458858"/>
              <a:gd name="connsiteY0" fmla="*/ 18120 h 5322183"/>
              <a:gd name="connsiteX1" fmla="*/ 6190338 w 6458858"/>
              <a:gd name="connsiteY1" fmla="*/ 3246641 h 5322183"/>
              <a:gd name="connsiteX2" fmla="*/ 6458858 w 6458858"/>
              <a:gd name="connsiteY2" fmla="*/ 3616762 h 5322183"/>
              <a:gd name="connsiteX3" fmla="*/ 6458858 w 6458858"/>
              <a:gd name="connsiteY3" fmla="*/ 5322183 h 5322183"/>
              <a:gd name="connsiteX4" fmla="*/ 0 w 6458858"/>
              <a:gd name="connsiteY4" fmla="*/ 5322183 h 5322183"/>
              <a:gd name="connsiteX5" fmla="*/ 19050 w 6458858"/>
              <a:gd name="connsiteY5" fmla="*/ 18120 h 5322183"/>
              <a:gd name="connsiteX0" fmla="*/ 19050 w 6458858"/>
              <a:gd name="connsiteY0" fmla="*/ 18120 h 5322183"/>
              <a:gd name="connsiteX1" fmla="*/ 6190338 w 6458858"/>
              <a:gd name="connsiteY1" fmla="*/ 3246641 h 5322183"/>
              <a:gd name="connsiteX2" fmla="*/ 6458858 w 6458858"/>
              <a:gd name="connsiteY2" fmla="*/ 3616762 h 5322183"/>
              <a:gd name="connsiteX3" fmla="*/ 6458858 w 6458858"/>
              <a:gd name="connsiteY3" fmla="*/ 5322183 h 5322183"/>
              <a:gd name="connsiteX4" fmla="*/ 0 w 6458858"/>
              <a:gd name="connsiteY4" fmla="*/ 5322183 h 5322183"/>
              <a:gd name="connsiteX5" fmla="*/ 19050 w 6458858"/>
              <a:gd name="connsiteY5" fmla="*/ 18120 h 532218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58858"/>
              <a:gd name="connsiteY0" fmla="*/ 18490 h 5322553"/>
              <a:gd name="connsiteX1" fmla="*/ 6063338 w 6458858"/>
              <a:gd name="connsiteY1" fmla="*/ 3177161 h 5322553"/>
              <a:gd name="connsiteX2" fmla="*/ 6458858 w 6458858"/>
              <a:gd name="connsiteY2" fmla="*/ 3617132 h 5322553"/>
              <a:gd name="connsiteX3" fmla="*/ 6458858 w 6458858"/>
              <a:gd name="connsiteY3" fmla="*/ 5322553 h 5322553"/>
              <a:gd name="connsiteX4" fmla="*/ 0 w 6458858"/>
              <a:gd name="connsiteY4" fmla="*/ 5322553 h 5322553"/>
              <a:gd name="connsiteX5" fmla="*/ 19050 w 6458858"/>
              <a:gd name="connsiteY5" fmla="*/ 18490 h 5322553"/>
              <a:gd name="connsiteX0" fmla="*/ 19050 w 6465208"/>
              <a:gd name="connsiteY0" fmla="*/ 18490 h 5322553"/>
              <a:gd name="connsiteX1" fmla="*/ 6063338 w 6465208"/>
              <a:gd name="connsiteY1" fmla="*/ 3177161 h 5322553"/>
              <a:gd name="connsiteX2" fmla="*/ 6465208 w 6465208"/>
              <a:gd name="connsiteY2" fmla="*/ 3623482 h 5322553"/>
              <a:gd name="connsiteX3" fmla="*/ 6458858 w 6465208"/>
              <a:gd name="connsiteY3" fmla="*/ 5322553 h 5322553"/>
              <a:gd name="connsiteX4" fmla="*/ 0 w 6465208"/>
              <a:gd name="connsiteY4" fmla="*/ 5322553 h 5322553"/>
              <a:gd name="connsiteX5" fmla="*/ 19050 w 6465208"/>
              <a:gd name="connsiteY5" fmla="*/ 18490 h 5322553"/>
              <a:gd name="connsiteX0" fmla="*/ 19050 w 6465208"/>
              <a:gd name="connsiteY0" fmla="*/ 18628 h 5322691"/>
              <a:gd name="connsiteX1" fmla="*/ 6063338 w 6465208"/>
              <a:gd name="connsiteY1" fmla="*/ 3151899 h 5322691"/>
              <a:gd name="connsiteX2" fmla="*/ 6465208 w 6465208"/>
              <a:gd name="connsiteY2" fmla="*/ 3623620 h 5322691"/>
              <a:gd name="connsiteX3" fmla="*/ 6458858 w 6465208"/>
              <a:gd name="connsiteY3" fmla="*/ 5322691 h 5322691"/>
              <a:gd name="connsiteX4" fmla="*/ 0 w 6465208"/>
              <a:gd name="connsiteY4" fmla="*/ 5322691 h 5322691"/>
              <a:gd name="connsiteX5" fmla="*/ 19050 w 6465208"/>
              <a:gd name="connsiteY5" fmla="*/ 18628 h 5322691"/>
              <a:gd name="connsiteX0" fmla="*/ 0 w 6465208"/>
              <a:gd name="connsiteY0" fmla="*/ 17733 h 5493246"/>
              <a:gd name="connsiteX1" fmla="*/ 6063338 w 6465208"/>
              <a:gd name="connsiteY1" fmla="*/ 3322454 h 5493246"/>
              <a:gd name="connsiteX2" fmla="*/ 6465208 w 6465208"/>
              <a:gd name="connsiteY2" fmla="*/ 3794175 h 5493246"/>
              <a:gd name="connsiteX3" fmla="*/ 6458858 w 6465208"/>
              <a:gd name="connsiteY3" fmla="*/ 5493246 h 5493246"/>
              <a:gd name="connsiteX4" fmla="*/ 0 w 6465208"/>
              <a:gd name="connsiteY4" fmla="*/ 5493246 h 5493246"/>
              <a:gd name="connsiteX5" fmla="*/ 0 w 6465208"/>
              <a:gd name="connsiteY5" fmla="*/ 17733 h 549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65208" h="5493246">
                <a:moveTo>
                  <a:pt x="0" y="17733"/>
                </a:moveTo>
                <a:cubicBezTo>
                  <a:pt x="94341" y="-272553"/>
                  <a:pt x="5598883" y="3093854"/>
                  <a:pt x="6063338" y="3322454"/>
                </a:cubicBezTo>
                <a:cubicBezTo>
                  <a:pt x="6194568" y="3411354"/>
                  <a:pt x="6433458" y="3459745"/>
                  <a:pt x="6465208" y="3794175"/>
                </a:cubicBezTo>
                <a:cubicBezTo>
                  <a:pt x="6463091" y="4360532"/>
                  <a:pt x="6460975" y="4926889"/>
                  <a:pt x="6458858" y="5493246"/>
                </a:cubicBezTo>
                <a:lnTo>
                  <a:pt x="0" y="5493246"/>
                </a:lnTo>
                <a:lnTo>
                  <a:pt x="0" y="17733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1514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5"/>
          </p:nvPr>
        </p:nvSpPr>
        <p:spPr>
          <a:xfrm>
            <a:off x="9373982" y="6312808"/>
            <a:ext cx="2745447" cy="365125"/>
          </a:xfrm>
        </p:spPr>
        <p:txBody>
          <a:bodyPr/>
          <a:lstStyle/>
          <a:p>
            <a:fld id="{B9551149-B994-4D80-951A-9B4D53B5C187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>
                <a:latin typeface="Titillium Web"/>
              </a:rPr>
              <a:t>L'analisi dei fabbisogni in SELF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it-IT">
                <a:latin typeface="Titillium Web"/>
              </a:rPr>
              <a:t>La Regione acquisisce i corsi di interesse generale per lo sviluppo delle competenze nella PA </a:t>
            </a:r>
            <a:endParaRPr lang="it-IT"/>
          </a:p>
        </p:txBody>
      </p:sp>
      <p:sp>
        <p:nvSpPr>
          <p:cNvPr id="7" name="Segnaposto contenuto 6"/>
          <p:cNvSpPr>
            <a:spLocks noGrp="1"/>
          </p:cNvSpPr>
          <p:nvPr>
            <p:ph idx="11"/>
          </p:nvPr>
        </p:nvSpPr>
        <p:spPr>
          <a:xfrm>
            <a:off x="983054" y="4159048"/>
            <a:ext cx="3140797" cy="20512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1800">
                <a:latin typeface="Titillium Web"/>
              </a:rPr>
              <a:t>Individuazione dei referenti delle organizzazioni  interessate a collaborare </a:t>
            </a:r>
            <a:endParaRPr lang="it-IT" sz="1800"/>
          </a:p>
        </p:txBody>
      </p:sp>
      <p:sp>
        <p:nvSpPr>
          <p:cNvPr id="8" name="Segnaposto contenuto 7"/>
          <p:cNvSpPr>
            <a:spLocks noGrp="1"/>
          </p:cNvSpPr>
          <p:nvPr>
            <p:ph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it-IT" sz="1800">
                <a:latin typeface="Titillium Web"/>
              </a:rPr>
              <a:t>Focus group semestrale per la rilevazione dei bisogni per aree/competenze/Target </a:t>
            </a:r>
          </a:p>
        </p:txBody>
      </p:sp>
      <p:sp>
        <p:nvSpPr>
          <p:cNvPr id="10" name="Segnaposto contenuto 9"/>
          <p:cNvSpPr>
            <a:spLocks noGrp="1"/>
          </p:cNvSpPr>
          <p:nvPr>
            <p:ph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it-IT" sz="1800">
                <a:latin typeface="Titillium Web"/>
              </a:rPr>
              <a:t>Elaborazione di Schede progetto per la creazione dei corsi del Catalogo </a:t>
            </a:r>
          </a:p>
        </p:txBody>
      </p:sp>
      <p:sp>
        <p:nvSpPr>
          <p:cNvPr id="4" name="Segnaposto contenuto 4">
            <a:extLst>
              <a:ext uri="{FF2B5EF4-FFF2-40B4-BE49-F238E27FC236}">
                <a16:creationId xmlns:a16="http://schemas.microsoft.com/office/drawing/2014/main" id="{5C6150EA-54CB-A138-E5CC-98973AE54CCC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8311715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F345A"/>
              </a:buClr>
              <a:buFont typeface="Courier New" panose="02070309020205020404" pitchFamily="49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b="1">
                <a:solidFill>
                  <a:srgbClr val="373535"/>
                </a:solidFill>
              </a:rPr>
              <a:t>SELF 2023-2025</a:t>
            </a:r>
            <a:endParaRPr lang="it-IT" sz="160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5" name="Segnaposto contenuto 5">
            <a:extLst>
              <a:ext uri="{FF2B5EF4-FFF2-40B4-BE49-F238E27FC236}">
                <a16:creationId xmlns:a16="http://schemas.microsoft.com/office/drawing/2014/main" id="{8BA1F4E6-72A3-B438-5D94-6C3F1F727FF4}"/>
              </a:ext>
            </a:extLst>
          </p:cNvPr>
          <p:cNvSpPr txBox="1">
            <a:spLocks/>
          </p:cNvSpPr>
          <p:nvPr/>
        </p:nvSpPr>
        <p:spPr>
          <a:xfrm>
            <a:off x="2318184" y="424873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400" b="0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</a:p>
        </p:txBody>
      </p:sp>
      <p:pic>
        <p:nvPicPr>
          <p:cNvPr id="19" name="Segnaposto contenuto 12" descr="Fumetto con riempimento a tinta unita">
            <a:extLst>
              <a:ext uri="{FF2B5EF4-FFF2-40B4-BE49-F238E27FC236}">
                <a16:creationId xmlns:a16="http://schemas.microsoft.com/office/drawing/2014/main" id="{91AFA600-254E-8097-12D2-3547EA8A1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29507" y="2362098"/>
            <a:ext cx="1787525" cy="1787525"/>
          </a:xfrm>
          <a:prstGeom prst="rect">
            <a:avLst/>
          </a:prstGeom>
        </p:spPr>
      </p:pic>
      <p:pic>
        <p:nvPicPr>
          <p:cNvPr id="21" name="Segnaposto contenuto 14" descr="Tiro a segno con riempimento a tinta unita">
            <a:extLst>
              <a:ext uri="{FF2B5EF4-FFF2-40B4-BE49-F238E27FC236}">
                <a16:creationId xmlns:a16="http://schemas.microsoft.com/office/drawing/2014/main" id="{8FF2A8AB-86F5-4DD8-F34F-EAEF2780C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18575" y="2263775"/>
            <a:ext cx="1787525" cy="1787525"/>
          </a:xfrm>
          <a:prstGeom prst="rect">
            <a:avLst/>
          </a:prstGeom>
        </p:spPr>
      </p:pic>
      <p:pic>
        <p:nvPicPr>
          <p:cNvPr id="9" name="Segnaposto contenuto 13" descr="Blog con riempimento a tinta unita">
            <a:extLst>
              <a:ext uri="{FF2B5EF4-FFF2-40B4-BE49-F238E27FC236}">
                <a16:creationId xmlns:a16="http://schemas.microsoft.com/office/drawing/2014/main" id="{66D9036E-3E1E-23A8-058D-ECFDAF419F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41170" y="2226904"/>
            <a:ext cx="1787525" cy="178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20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ECCC16-DD63-3FB0-CF7C-2080555B3C2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5CAED-F5AE-5B28-0A47-E9778504B8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>
                <a:latin typeface="Titillium Web"/>
              </a:rPr>
              <a:t>Il </a:t>
            </a:r>
            <a:r>
              <a:rPr lang="en-US" err="1">
                <a:latin typeface="Titillium Web"/>
              </a:rPr>
              <a:t>Catalogo</a:t>
            </a:r>
            <a:r>
              <a:rPr lang="en-US">
                <a:latin typeface="Titillium Web"/>
              </a:rPr>
              <a:t>: </a:t>
            </a:r>
            <a:r>
              <a:rPr lang="en-US" err="1">
                <a:latin typeface="Titillium Web"/>
              </a:rPr>
              <a:t>riuso</a:t>
            </a:r>
            <a:r>
              <a:rPr lang="en-US">
                <a:latin typeface="Titillium Web"/>
              </a:rPr>
              <a:t> e </a:t>
            </a:r>
            <a:r>
              <a:rPr lang="en-US" err="1">
                <a:latin typeface="Titillium Web"/>
              </a:rPr>
              <a:t>condivisione</a:t>
            </a:r>
            <a:r>
              <a:rPr lang="en-US">
                <a:latin typeface="Titillium Web"/>
              </a:rPr>
              <a:t>  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BCAE-182D-2805-13FB-8391B77707B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15" name="Segnaposto contenuto 14">
            <a:extLst>
              <a:ext uri="{FF2B5EF4-FFF2-40B4-BE49-F238E27FC236}">
                <a16:creationId xmlns:a16="http://schemas.microsoft.com/office/drawing/2014/main" id="{FF667464-CF9D-2563-DC8F-E52FD815AFC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sz="1800" b="1">
                <a:solidFill>
                  <a:srgbClr val="373535"/>
                </a:solidFill>
              </a:rPr>
              <a:t>SELF 2023-2025</a:t>
            </a:r>
            <a:endParaRPr lang="it-IT" sz="1800">
              <a:solidFill>
                <a:srgbClr val="373535"/>
              </a:solidFill>
            </a:endParaRPr>
          </a:p>
          <a:p>
            <a:endParaRPr lang="it-IT"/>
          </a:p>
        </p:txBody>
      </p:sp>
      <p:sp>
        <p:nvSpPr>
          <p:cNvPr id="16" name="Segnaposto contenuto 30">
            <a:extLst>
              <a:ext uri="{FF2B5EF4-FFF2-40B4-BE49-F238E27FC236}">
                <a16:creationId xmlns:a16="http://schemas.microsoft.com/office/drawing/2014/main" id="{D9F1A923-A599-AF7D-2410-D31996B940F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18184" y="583898"/>
            <a:ext cx="8311715" cy="318838"/>
          </a:xfrm>
        </p:spPr>
        <p:txBody>
          <a:bodyPr/>
          <a:lstStyle/>
          <a:p>
            <a:r>
              <a:rPr lang="it-IT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</a:p>
        </p:txBody>
      </p:sp>
      <p:pic>
        <p:nvPicPr>
          <p:cNvPr id="4" name="Picture 4" descr="Cavi di collegamento con chiodi">
            <a:extLst>
              <a:ext uri="{FF2B5EF4-FFF2-40B4-BE49-F238E27FC236}">
                <a16:creationId xmlns:a16="http://schemas.microsoft.com/office/drawing/2014/main" id="{8662CD7A-1B90-A73A-0848-6730A878FE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889" y="1351747"/>
            <a:ext cx="6898757" cy="4694992"/>
          </a:xfrm>
          <a:prstGeom prst="rect">
            <a:avLst/>
          </a:prstGeom>
        </p:spPr>
      </p:pic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CAA2194B-4173-8E28-CFAE-897CD1DC58B9}"/>
              </a:ext>
            </a:extLst>
          </p:cNvPr>
          <p:cNvSpPr txBox="1">
            <a:spLocks/>
          </p:cNvSpPr>
          <p:nvPr/>
        </p:nvSpPr>
        <p:spPr>
          <a:xfrm>
            <a:off x="2695354" y="1460387"/>
            <a:ext cx="1831380" cy="42070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>
                <a:latin typeface="Titillium Web"/>
              </a:rPr>
              <a:t>Chi compra </a:t>
            </a:r>
            <a:r>
              <a:rPr lang="it-IT" sz="1800" b="1">
                <a:latin typeface="Titillium Web"/>
              </a:rPr>
              <a:t>contenuti e-learning</a:t>
            </a:r>
            <a:r>
              <a:rPr lang="it-IT" sz="1800">
                <a:latin typeface="Titillium Web"/>
              </a:rPr>
              <a:t> in convenzione contribuisce all'alimentazione del </a:t>
            </a:r>
            <a:r>
              <a:rPr lang="it-IT" sz="1800" b="1">
                <a:latin typeface="Titillium Web"/>
              </a:rPr>
              <a:t>Catalogo</a:t>
            </a:r>
            <a:r>
              <a:rPr lang="it-IT" sz="1800">
                <a:latin typeface="Titillium Web"/>
              </a:rPr>
              <a:t> tramite un accordo di Riuso</a:t>
            </a:r>
            <a:endParaRPr lang="it-IT" sz="1800"/>
          </a:p>
        </p:txBody>
      </p:sp>
    </p:spTree>
    <p:extLst>
      <p:ext uri="{BB962C8B-B14F-4D97-AF65-F5344CB8AC3E}">
        <p14:creationId xmlns:p14="http://schemas.microsoft.com/office/powerpoint/2010/main" val="1756254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28B98C-CB4A-ED0D-7F47-4A2267CCF2B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3519" y="1672120"/>
            <a:ext cx="4084741" cy="511513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r>
              <a:rPr lang="it-IT" sz="1800" b="1">
                <a:latin typeface="Arial"/>
                <a:cs typeface="Arial"/>
              </a:rPr>
              <a:t>Entro giugno 2023</a:t>
            </a:r>
            <a:endParaRPr lang="en-US" sz="1800">
              <a:ea typeface="+mn-lt"/>
              <a:cs typeface="+mn-lt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La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disciplina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in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tema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di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protezione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dei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dati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personali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in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applicazione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del GDPR e del </a:t>
            </a:r>
            <a:r>
              <a:rPr lang="en-US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codice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privacy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Percorso formativo dei lavoratori in materia di Salute e Sicurezza sul lavoro - Art.37 D. Lsg.81/2008 </a:t>
            </a: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La prevenzione della corruzione e la trasparenza alla luce del nuovo PNA</a:t>
            </a: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Il contrasto al fenomeno del riciclaggio nelle PA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Il nuovo Piano Integrato di Attività e Organizzazioni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https://www.self-pa.net/catalogo-self/corsi-in-cantiere</a:t>
            </a: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</a:t>
            </a:r>
            <a:b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</a:b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83FB4B-E2EF-9D93-27BA-EF585DCBF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>
                <a:latin typeface="Titillium Web"/>
              </a:rPr>
              <a:t>Catalogo</a:t>
            </a:r>
            <a:r>
              <a:rPr lang="en-US">
                <a:latin typeface="Titillium Web"/>
              </a:rPr>
              <a:t>  - corsi in </a:t>
            </a:r>
            <a:r>
              <a:rPr lang="en-US" err="1">
                <a:latin typeface="Titillium Web"/>
              </a:rPr>
              <a:t>cantiere</a:t>
            </a:r>
            <a:r>
              <a:rPr lang="en-US">
                <a:latin typeface="Titillium Web"/>
              </a:rPr>
              <a:t> 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00CB4F-10A9-1598-0517-EAC9797EB46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en-US">
              <a:latin typeface="Titillium Web SemiBold"/>
            </a:endParaRPr>
          </a:p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E42EE-92C6-CD53-8F4A-8108C490F6FE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  <a:latin typeface="Titillium Web"/>
              </a:rPr>
              <a:t>I servizi, le opportunità e la Convenzione per i Servizi Specialistici e per i Corsi E-Learning</a:t>
            </a:r>
            <a:endParaRPr lang="en-US">
              <a:latin typeface="Titillium Web"/>
            </a:endParaRPr>
          </a:p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24441-E0D2-4A8D-9552-812932DDD0E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11" name="Picture 11" descr="Persone su tavoli">
            <a:extLst>
              <a:ext uri="{FF2B5EF4-FFF2-40B4-BE49-F238E27FC236}">
                <a16:creationId xmlns:a16="http://schemas.microsoft.com/office/drawing/2014/main" id="{2E4650F1-3A37-2734-0154-0D81E8BC4985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388" y="2052921"/>
            <a:ext cx="6224587" cy="3501459"/>
          </a:xfrm>
        </p:spPr>
      </p:pic>
    </p:spTree>
    <p:extLst>
      <p:ext uri="{BB962C8B-B14F-4D97-AF65-F5344CB8AC3E}">
        <p14:creationId xmlns:p14="http://schemas.microsoft.com/office/powerpoint/2010/main" val="4014941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28B98C-CB4A-ED0D-7F47-4A2267CCF2B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3519" y="1584197"/>
            <a:ext cx="4084741" cy="52030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r>
              <a:rPr lang="it-IT" sz="1800" b="1">
                <a:latin typeface="Arial"/>
                <a:cs typeface="Arial"/>
              </a:rPr>
              <a:t>Entro dicembre  2023</a:t>
            </a:r>
            <a:endParaRPr lang="en-US" sz="1800">
              <a:ea typeface="+mn-lt"/>
              <a:cs typeface="+mn-lt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Il Codice di comportamento dei dipendenti pubblici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Tecniche e metodi del Team Building 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Esercitare la Team Leadership 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Il nuovo Piano Integrato di Attività e Organizzazioni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Lavorare in Team 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https://www.self-pa.net/catalogo-self/corsi-in-cantiere</a:t>
            </a: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</a:t>
            </a:r>
            <a:b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</a:b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83FB4B-E2EF-9D93-27BA-EF585DCBF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>
                <a:latin typeface="Titillium Web"/>
              </a:rPr>
              <a:t>Catalogo</a:t>
            </a:r>
            <a:r>
              <a:rPr lang="en-US">
                <a:latin typeface="Titillium Web"/>
              </a:rPr>
              <a:t>  - corsi in </a:t>
            </a:r>
            <a:r>
              <a:rPr lang="en-US" err="1">
                <a:latin typeface="Titillium Web"/>
              </a:rPr>
              <a:t>cantiere</a:t>
            </a:r>
            <a:r>
              <a:rPr lang="en-US">
                <a:latin typeface="Titillium Web"/>
              </a:rPr>
              <a:t> 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00CB4F-10A9-1598-0517-EAC9797EB46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en-US">
              <a:latin typeface="Titillium Web SemiBold"/>
            </a:endParaRPr>
          </a:p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E42EE-92C6-CD53-8F4A-8108C490F6FE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  <a:latin typeface="Titillium Web"/>
              </a:rPr>
              <a:t>I servizi, le opportunità e la Convenzione per i Servizi Specialistici e per i Corsi E-Learning</a:t>
            </a:r>
            <a:endParaRPr lang="en-US">
              <a:latin typeface="Titillium Web"/>
            </a:endParaRPr>
          </a:p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24441-E0D2-4A8D-9552-812932DDD0E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13</a:t>
            </a:fld>
            <a:endParaRPr lang="it-IT"/>
          </a:p>
        </p:txBody>
      </p:sp>
      <p:pic>
        <p:nvPicPr>
          <p:cNvPr id="11" name="Picture 11" descr="Persone su tavoli">
            <a:extLst>
              <a:ext uri="{FF2B5EF4-FFF2-40B4-BE49-F238E27FC236}">
                <a16:creationId xmlns:a16="http://schemas.microsoft.com/office/drawing/2014/main" id="{2E4650F1-3A37-2734-0154-0D81E8BC4985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388" y="2052921"/>
            <a:ext cx="6224587" cy="3501459"/>
          </a:xfrm>
        </p:spPr>
      </p:pic>
    </p:spTree>
    <p:extLst>
      <p:ext uri="{BB962C8B-B14F-4D97-AF65-F5344CB8AC3E}">
        <p14:creationId xmlns:p14="http://schemas.microsoft.com/office/powerpoint/2010/main" val="2343193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28B98C-CB4A-ED0D-7F47-4A2267CCF2B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3519" y="1711197"/>
            <a:ext cx="4084741" cy="50760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r>
              <a:rPr lang="it-IT" sz="1800" b="1">
                <a:latin typeface="Arial"/>
                <a:cs typeface="Arial"/>
              </a:rPr>
              <a:t>Entro il 2023</a:t>
            </a:r>
            <a:endParaRPr lang="en-US" sz="1800">
              <a:ea typeface="+mn-lt"/>
              <a:cs typeface="+mn-lt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3 incontri su temi di sviluppo delle competenze dei progettisti e formatori in e-learning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Corso introduttivo sull'uso di Moodle per il tutoring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Corso introduttivo sulla progettazione formative in Moodle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Corso specialistico sulla progettazione formativa in Moodle 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Corso specialistico per lo sviluppo competenze progettista e-learning</a:t>
            </a:r>
          </a:p>
          <a:p>
            <a:pPr marL="285750" indent="-285750">
              <a:buClr>
                <a:srgbClr val="4F345A"/>
              </a:buClr>
              <a:buFont typeface="Arial" panose="020B0604020202020204" pitchFamily="34" charset="0"/>
              <a:buChar char="•"/>
            </a:pPr>
            <a:r>
              <a:rPr lang="it-IT" sz="1800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Nel 2024</a:t>
            </a:r>
          </a:p>
          <a:p>
            <a:pPr marL="285750" indent="-285750">
              <a:buClr>
                <a:srgbClr val="4F345A"/>
              </a:buClr>
              <a:buFont typeface="Arial" panose="020B0604020202020204" pitchFamily="34" charset="0"/>
              <a:buChar char="•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Corso  specialistico di </a:t>
            </a:r>
            <a:r>
              <a:rPr lang="it-IT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instructional</a:t>
            </a: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 design per l'e-learning</a:t>
            </a:r>
          </a:p>
          <a:p>
            <a:pPr>
              <a:buClr>
                <a:srgbClr val="4F345A"/>
              </a:buClr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Arial" panose="02070309020205020404" pitchFamily="49" charset="0"/>
              <a:buChar char="•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83FB4B-E2EF-9D93-27BA-EF585DCBF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8550" y="1027351"/>
            <a:ext cx="5910852" cy="557898"/>
          </a:xfrm>
        </p:spPr>
        <p:txBody>
          <a:bodyPr>
            <a:normAutofit fontScale="90000"/>
          </a:bodyPr>
          <a:lstStyle/>
          <a:p>
            <a:r>
              <a:rPr lang="en-US">
                <a:latin typeface="Titillium Web"/>
              </a:rPr>
              <a:t>Community e formazione </a:t>
            </a:r>
            <a:r>
              <a:rPr lang="en-US" err="1">
                <a:latin typeface="Titillium Web"/>
              </a:rPr>
              <a:t>formatori</a:t>
            </a:r>
            <a:r>
              <a:rPr lang="en-US">
                <a:latin typeface="Titillium Web"/>
              </a:rPr>
              <a:t> 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00CB4F-10A9-1598-0517-EAC9797EB46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en-US">
              <a:latin typeface="Titillium Web SemiBold"/>
            </a:endParaRPr>
          </a:p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E42EE-92C6-CD53-8F4A-8108C490F6FE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  <a:latin typeface="Titillium Web"/>
              </a:rPr>
              <a:t>I servizi, le opportunità e la Convenzione per i Servizi Specialistici e per i Corsi E-Learning</a:t>
            </a:r>
            <a:endParaRPr lang="en-US">
              <a:latin typeface="Titillium Web"/>
            </a:endParaRPr>
          </a:p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24441-E0D2-4A8D-9552-812932DDD0E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10" name="Segnaposto contenuto 9" descr="Persona da sola in ufficio">
            <a:extLst>
              <a:ext uri="{FF2B5EF4-FFF2-40B4-BE49-F238E27FC236}">
                <a16:creationId xmlns:a16="http://schemas.microsoft.com/office/drawing/2014/main" id="{C96D7FE7-DCE3-5003-0F00-3F6DDFA89053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388" y="1728788"/>
            <a:ext cx="6224587" cy="4149724"/>
          </a:xfrm>
        </p:spPr>
      </p:pic>
    </p:spTree>
    <p:extLst>
      <p:ext uri="{BB962C8B-B14F-4D97-AF65-F5344CB8AC3E}">
        <p14:creationId xmlns:p14="http://schemas.microsoft.com/office/powerpoint/2010/main" val="701546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immagine 7" descr="Visuale d'angolo della facciata di un edificio colorato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267546"/>
            <a:ext cx="12192000" cy="5590454"/>
          </a:xfrm>
          <a:ln w="76200">
            <a:solidFill>
              <a:schemeClr val="bg2"/>
            </a:solidFill>
          </a:ln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2" name="Segnaposto testo 1"/>
          <p:cNvSpPr>
            <a:spLocks noGrp="1"/>
          </p:cNvSpPr>
          <p:nvPr>
            <p:ph type="body" sz="quarter" idx="14"/>
          </p:nvPr>
        </p:nvSpPr>
        <p:spPr>
          <a:xfrm>
            <a:off x="800041" y="1783774"/>
            <a:ext cx="6299201" cy="699798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r>
              <a:rPr lang="it-IT">
                <a:solidFill>
                  <a:schemeClr val="bg1"/>
                </a:solidFill>
                <a:latin typeface="Titillium Web"/>
              </a:rPr>
              <a:t>Programmazione SELF 2023-2024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3"/>
          </p:nvPr>
        </p:nvSpPr>
        <p:spPr>
          <a:xfrm>
            <a:off x="769561" y="3176235"/>
            <a:ext cx="10482041" cy="1862926"/>
          </a:xfrm>
        </p:spPr>
        <p:txBody>
          <a:bodyPr anchor="ctr">
            <a:normAutofit/>
          </a:bodyPr>
          <a:lstStyle/>
          <a:p>
            <a:r>
              <a:rPr lang="it-IT" sz="3600">
                <a:solidFill>
                  <a:schemeClr val="bg1"/>
                </a:solidFill>
                <a:latin typeface="Titillium Web"/>
              </a:rPr>
              <a:t>L'analisi dei fabbisogni, la produzione di corsi, il Catalogo e i servizi a supporto dello sviluppo della competenze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10" name="Segnaposto contenuto 4">
            <a:extLst>
              <a:ext uri="{FF2B5EF4-FFF2-40B4-BE49-F238E27FC236}">
                <a16:creationId xmlns:a16="http://schemas.microsoft.com/office/drawing/2014/main" id="{2841C99E-1206-8878-E70D-9BE1E2D7355D}"/>
              </a:ext>
            </a:extLst>
          </p:cNvPr>
          <p:cNvSpPr txBox="1">
            <a:spLocks/>
          </p:cNvSpPr>
          <p:nvPr/>
        </p:nvSpPr>
        <p:spPr>
          <a:xfrm>
            <a:off x="2318184" y="257359"/>
            <a:ext cx="8311715" cy="31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it-IT" sz="4400" b="1" kern="1200" dirty="0">
                <a:solidFill>
                  <a:srgbClr val="4F345A"/>
                </a:solidFill>
                <a:latin typeface="Titillium Web" panose="00000500000000000000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it-IT" sz="4100" b="1" kern="1200" dirty="0" smtClean="0">
                <a:solidFill>
                  <a:srgbClr val="F3942D"/>
                </a:solidFill>
                <a:latin typeface="Titillium Web" panose="00000500000000000000" pitchFamily="2" charset="0"/>
                <a:ea typeface="+mj-ea"/>
                <a:cs typeface="+mj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>
                <a:solidFill>
                  <a:srgbClr val="373535"/>
                </a:solidFill>
              </a:rPr>
              <a:t>SELF 2023-2025</a:t>
            </a:r>
            <a:endParaRPr lang="it-IT" sz="1600" b="0">
              <a:solidFill>
                <a:srgbClr val="373535"/>
              </a:solidFill>
            </a:endParaRPr>
          </a:p>
          <a:p>
            <a:endParaRPr lang="it-IT" sz="160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CCF8501A-DB5C-6099-1685-65C4A1E2ECAC}"/>
              </a:ext>
            </a:extLst>
          </p:cNvPr>
          <p:cNvSpPr txBox="1">
            <a:spLocks/>
          </p:cNvSpPr>
          <p:nvPr/>
        </p:nvSpPr>
        <p:spPr>
          <a:xfrm>
            <a:off x="2318184" y="468005"/>
            <a:ext cx="8724190" cy="51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3200" b="1" kern="120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300" b="0" i="0" u="none" strike="noStrike" baseline="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FA272A2-F522-2B66-D80E-A3397192210A}"/>
              </a:ext>
            </a:extLst>
          </p:cNvPr>
          <p:cNvSpPr txBox="1"/>
          <p:nvPr/>
        </p:nvSpPr>
        <p:spPr>
          <a:xfrm>
            <a:off x="853440" y="578612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b="1" dirty="0">
                <a:solidFill>
                  <a:srgbClr val="FFFFFF"/>
                </a:solidFill>
                <a:latin typeface="Titillium Web"/>
              </a:rPr>
              <a:t>Grazia </a:t>
            </a:r>
            <a:r>
              <a:rPr lang="it-IT" b="1" dirty="0" err="1">
                <a:solidFill>
                  <a:srgbClr val="FFFFFF"/>
                </a:solidFill>
                <a:latin typeface="Titillium Web"/>
              </a:rPr>
              <a:t>Guermandi</a:t>
            </a:r>
            <a:endParaRPr lang="it-IT" dirty="0" err="1"/>
          </a:p>
        </p:txBody>
      </p:sp>
    </p:spTree>
    <p:extLst>
      <p:ext uri="{BB962C8B-B14F-4D97-AF65-F5344CB8AC3E}">
        <p14:creationId xmlns:p14="http://schemas.microsoft.com/office/powerpoint/2010/main" val="3697634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70634A-41B1-9456-8616-376A5D048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413" y="1101487"/>
            <a:ext cx="10515600" cy="481876"/>
          </a:xfrm>
        </p:spPr>
        <p:txBody>
          <a:bodyPr>
            <a:normAutofit/>
          </a:bodyPr>
          <a:lstStyle/>
          <a:p>
            <a:r>
              <a:rPr lang="it-IT" sz="2400">
                <a:latin typeface="Titillium Web"/>
              </a:rPr>
              <a:t>IL SELF: Sistema di E-Learning Federato dell'Emilia-Romagna per la PA</a:t>
            </a:r>
            <a:endParaRPr lang="en-US"/>
          </a:p>
        </p:txBody>
      </p:sp>
      <p:pic>
        <p:nvPicPr>
          <p:cNvPr id="10" name="Immagine 10">
            <a:extLst>
              <a:ext uri="{FF2B5EF4-FFF2-40B4-BE49-F238E27FC236}">
                <a16:creationId xmlns:a16="http://schemas.microsoft.com/office/drawing/2014/main" id="{F0919861-078B-A2C6-68AE-FFF0FCE665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038256" y="2223287"/>
            <a:ext cx="2745989" cy="3152802"/>
          </a:xfrm>
        </p:spPr>
      </p:pic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D4102A2-18B2-858C-AB6C-21D2FA076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4451" y="2317176"/>
            <a:ext cx="5181600" cy="315280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7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E'  il servizio con cui la Regione Emilia-Romagna fornisce l'ambiente di apprendimento e i servizi per lo sviluppo di percorsi formativi delle organizzazioni pubbliche regionali.</a:t>
            </a:r>
          </a:p>
          <a:p>
            <a:endParaRPr lang="it-IT">
              <a:cs typeface="Calibri"/>
            </a:endParaRP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5E69883-56B3-8089-CA4C-5244CD05D3A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algn="l"/>
            <a:r>
              <a:rPr lang="it-IT">
                <a:latin typeface="Titillium Web"/>
              </a:rPr>
              <a:t>APPROVAZIONE CONVENZIONE PER L'ADESIONE AL SISTEMA DI ELEARNING FEDERATO DELL'EMILIA-ROMAGNA PER LA PUBBLICA AMMINISTRAZIONE E L'UTILIZZO DEI SERVIZI PER LA FORMAZIONE - MODIFICHE AL TESTO APPROVATO CON DETERMINAZIONE N. 20902/2016</a:t>
            </a:r>
            <a:endParaRPr lang="en-US">
              <a:latin typeface="Titillium Web"/>
            </a:endParaRP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70BE613B-A6B5-0452-909C-BE7B2970097D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it-IT">
                <a:latin typeface="Titillium Web"/>
              </a:rPr>
              <a:t>DETERMINA </a:t>
            </a:r>
            <a:r>
              <a:rPr lang="it-IT" err="1">
                <a:latin typeface="Titillium Web"/>
              </a:rPr>
              <a:t>Num</a:t>
            </a:r>
            <a:r>
              <a:rPr lang="it-IT">
                <a:latin typeface="Titillium Web"/>
              </a:rPr>
              <a:t>. 1268 del 26/01/2022</a:t>
            </a:r>
            <a:endParaRPr lang="en-US">
              <a:latin typeface="Titillium Web"/>
            </a:endParaRP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6ADD97C1-F720-F831-62FA-A011013722C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it-IT"/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5087C4C0-DECA-2887-6D99-EB1F7C8EB410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7892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2A1F-048B-E987-54E9-BA8D9D4B9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>
                <a:latin typeface="Titillium Web"/>
              </a:rPr>
              <a:t>L'adesione</a:t>
            </a:r>
            <a:r>
              <a:rPr lang="en-US">
                <a:latin typeface="Titillium Web"/>
              </a:rPr>
              <a:t> PA al SELF – 5 anni 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E7B22-574A-5230-2FA7-7AEB7E6E8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sz="1600"/>
          </a:p>
          <a:p>
            <a:r>
              <a:rPr lang="it-IT">
                <a:solidFill>
                  <a:schemeClr val="tx1"/>
                </a:solidFill>
                <a:latin typeface="+mn-lt"/>
                <a:ea typeface="+mn-lt"/>
                <a:cs typeface="+mn-lt"/>
              </a:rPr>
              <a:t>Infrastruttura necessaria al funzionamento del sistema SELF</a:t>
            </a:r>
            <a:endParaRPr lang="en-US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Piattaforma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</a:t>
            </a:r>
            <a:r>
              <a:rPr lang="it-IT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Moodle</a:t>
            </a:r>
            <a:r>
              <a:rPr lang="it-IT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nelle diverse istanze: sanità, amministrazione, pubblica amministrazione, scuola, Formazione formatore, cittadini</a:t>
            </a:r>
            <a:endParaRPr lang="en-US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Formazione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formatori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/community </a:t>
            </a:r>
          </a:p>
          <a:p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Supporto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nella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gestione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delle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sessoni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sincrone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nell'ambito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dei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Corsi Moodle</a:t>
            </a:r>
          </a:p>
          <a:p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Corsi a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Catalogo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</a:t>
            </a:r>
          </a:p>
          <a:p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Servizi di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supporto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ai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referenti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ed ai tutor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delle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organizzazioni</a:t>
            </a:r>
            <a:r>
              <a:rPr lang="en-US">
                <a:solidFill>
                  <a:schemeClr val="tx1"/>
                </a:solidFill>
                <a:latin typeface="+mn-lt"/>
                <a:ea typeface="+mn-lt"/>
                <a:cs typeface="+mn-lt"/>
              </a:rPr>
              <a:t> </a:t>
            </a:r>
          </a:p>
          <a:p>
            <a:endParaRPr lang="en-US" sz="200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FE44C7-A5B0-2FE9-A1B2-4FC0E29AE180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746842-AA48-EED9-BFD8-26EAEFFC75FD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3456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5"/>
          </p:nvPr>
        </p:nvSpPr>
        <p:spPr>
          <a:xfrm>
            <a:off x="9373982" y="6312808"/>
            <a:ext cx="2745447" cy="365125"/>
          </a:xfrm>
        </p:spPr>
        <p:txBody>
          <a:bodyPr/>
          <a:lstStyle/>
          <a:p>
            <a:fld id="{B9551149-B994-4D80-951A-9B4D53B5C187}" type="slidenum">
              <a:rPr lang="it-IT" smtClean="0"/>
              <a:pPr/>
              <a:t>5</a:t>
            </a:fld>
            <a:endParaRPr lang="it-IT"/>
          </a:p>
        </p:txBody>
      </p:sp>
      <p:pic>
        <p:nvPicPr>
          <p:cNvPr id="9" name="Segnaposto contenuto 8" descr="Tabella riunioni collaborativa"/>
          <p:cNvPicPr>
            <a:picLocks noGrp="1" noChangeAspect="1"/>
          </p:cNvPicPr>
          <p:nvPr>
            <p:ph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289" y="1030297"/>
            <a:ext cx="4105720" cy="5864613"/>
          </a:xfrm>
        </p:spPr>
      </p:pic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878550" y="1339966"/>
            <a:ext cx="5542306" cy="557898"/>
          </a:xfrm>
        </p:spPr>
        <p:txBody>
          <a:bodyPr>
            <a:normAutofit fontScale="90000"/>
          </a:bodyPr>
          <a:lstStyle/>
          <a:p>
            <a:r>
              <a:rPr lang="it-IT">
                <a:latin typeface="Titillium Web"/>
              </a:rPr>
              <a:t>La Regione ER nel Modello Federato del SELF 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idx="13"/>
          </p:nvPr>
        </p:nvSpPr>
        <p:spPr>
          <a:xfrm>
            <a:off x="4878549" y="2460381"/>
            <a:ext cx="6224880" cy="356041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Gestisce e coordina i servizi generali  SELF 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Individua le evolutive generali a beneficio di tutti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Analizza i bisogni delle PA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Gestisce ed amplia il Catalogo dei corsi e-learning 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Propone attività di community e scambio pratiche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Promuove la formazione dei formatori e dei tutor 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Amplia le riflessioni regionali con i contributi di altri testimoni ed attori 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12579F28-13A9-2EB4-DF92-61CF94027F8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fontScale="25000" lnSpcReduction="2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r>
              <a:rPr lang="it-IT" sz="140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7603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D92CF3C-9622-EAAB-CF36-E2E55F9F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La convenzione SELF 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7985F3E-E3B7-943F-04B2-215EF91F8EA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878549" y="2132324"/>
            <a:ext cx="6224880" cy="3888467"/>
          </a:xfrm>
        </p:spPr>
        <p:txBody>
          <a:bodyPr/>
          <a:lstStyle/>
          <a:p>
            <a:pPr marL="285750" lvl="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Attua il modello federato dal punto di vista organizzativo, didattico e tecnologico</a:t>
            </a:r>
          </a:p>
          <a:p>
            <a:pPr marL="285750" lvl="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Prevede possibilità di acquisizione di servizi per gli enti convenzionati</a:t>
            </a:r>
          </a:p>
          <a:p>
            <a:pPr marL="285750" lvl="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Supporta la produzione di contenuti per e-learning tramite standard e catalogo condiviso</a:t>
            </a:r>
          </a:p>
          <a:p>
            <a:pPr marL="285750" lvl="0" indent="-285750">
              <a:buFont typeface="Courier New" panose="02070309020205020404" pitchFamily="49" charset="0"/>
              <a:buChar char="o"/>
            </a:pPr>
            <a:r>
              <a:rPr lang="it-IT">
                <a:latin typeface="Titillium Web"/>
              </a:rPr>
              <a:t>Supporta la produzione di corsi online  il cui  know-how è intero 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1EF6D068-941C-CD76-63AB-0BBE19E8E09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it-IT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A81C79D-3827-C067-B43B-D3BB6A94E0B7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 sz="140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2F8F54-A429-E1A6-AE57-419E68537C0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15" name="Segnaposto contenuto 14" descr="Sopraelevazione di una scrivania comune">
            <a:extLst>
              <a:ext uri="{FF2B5EF4-FFF2-40B4-BE49-F238E27FC236}">
                <a16:creationId xmlns:a16="http://schemas.microsoft.com/office/drawing/2014/main" id="{50CA9418-F013-1BE0-846D-C6C07299776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038" y="2757992"/>
            <a:ext cx="4084637" cy="2297692"/>
          </a:xfrm>
        </p:spPr>
      </p:pic>
    </p:spTree>
    <p:extLst>
      <p:ext uri="{BB962C8B-B14F-4D97-AF65-F5344CB8AC3E}">
        <p14:creationId xmlns:p14="http://schemas.microsoft.com/office/powerpoint/2010/main" val="425089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gnaposto contenuto 8" descr="Puntina blu circondata da puntine rosse">
            <a:extLst>
              <a:ext uri="{FF2B5EF4-FFF2-40B4-BE49-F238E27FC236}">
                <a16:creationId xmlns:a16="http://schemas.microsoft.com/office/drawing/2014/main" id="{9CCE5802-E579-FFF9-460C-19E844BB804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038" y="2545625"/>
            <a:ext cx="4084637" cy="2722426"/>
          </a:xfrm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FFA53E70-137E-E5B1-5BD7-5E4646EF1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8549" y="1027351"/>
            <a:ext cx="5751349" cy="557898"/>
          </a:xfrm>
        </p:spPr>
        <p:txBody>
          <a:bodyPr/>
          <a:lstStyle/>
          <a:p>
            <a:r>
              <a:rPr lang="it-IT"/>
              <a:t>La logica della convenzione  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5D5B3BB-3A8B-540F-229A-3A7902BEC2B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 b="1" dirty="0">
                <a:solidFill>
                  <a:srgbClr val="4381A4"/>
                </a:solidFill>
                <a:latin typeface="Titillium Web"/>
              </a:rPr>
              <a:t>Parte 1: servizi generali per la gestione in carico alla RER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 gestione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 di supporto utenti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 supporto tutor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Sviluppo ambienti </a:t>
            </a:r>
            <a:r>
              <a:rPr lang="it-IT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Moodle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Sviluppo competenze formatori 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 comunicazione 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 b="1" dirty="0">
                <a:solidFill>
                  <a:srgbClr val="4381A4"/>
                </a:solidFill>
                <a:latin typeface="Titillium Web"/>
              </a:rPr>
              <a:t>Parte 2: servizi e-learning per la PA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Sviluppo integrazioni enti 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Servizio e-tutoring 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Progettazione corsi e-learning: area normativa, area transizione digitale, project management, soft skills, formazione formatori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Consulenza corsi e-learning</a:t>
            </a:r>
          </a:p>
          <a:p>
            <a:pPr marL="971550" lvl="1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Produzione Book su materiali forniti dalle amministrazione</a:t>
            </a:r>
          </a:p>
          <a:p>
            <a:endParaRPr lang="it-IT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30BA03F6-DE15-C58F-9E1E-37B5CC4D50CB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it-IT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24CDE4C-6A96-8066-5541-3E08FD2B1158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 sz="1400">
                <a:solidFill>
                  <a:srgbClr val="373535"/>
                </a:solidFill>
                <a:latin typeface="Titillium Web" panose="00000500000000000000" pitchFamily="2" charset="0"/>
              </a:rPr>
              <a:t>I servizi, le opportunità e la Convenzione per i Servizi Specialistici e per i Corsi E-Learning</a:t>
            </a:r>
          </a:p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CE08BA0-B629-90BD-CD80-952769711F4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950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3F882E-E9E6-6550-0B67-F3CBC9667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067" y="1036813"/>
            <a:ext cx="5940341" cy="557898"/>
          </a:xfrm>
        </p:spPr>
        <p:txBody>
          <a:bodyPr/>
          <a:lstStyle/>
          <a:p>
            <a:r>
              <a:rPr lang="it-IT">
                <a:latin typeface="Titillium Web"/>
              </a:rPr>
              <a:t>I servizi generali del SELF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0711F8C-3B22-0A23-5554-CDFBD338054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5B1D484F-490E-584C-FE82-C09E3AAA544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3519" y="1672120"/>
            <a:ext cx="4084741" cy="5115132"/>
          </a:xfrm>
        </p:spPr>
        <p:txBody>
          <a:bodyPr/>
          <a:lstStyle/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Manutenzione e gestione sicurezza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Supporto utenti e tutor ambienti SELF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Helpdesk live  tutor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Gestione e Project Management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Servizio di gestione e aggiornamento Catalogo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Ascolto esigenze enti convenzionati</a:t>
            </a:r>
          </a:p>
        </p:txBody>
      </p:sp>
      <p:pic>
        <p:nvPicPr>
          <p:cNvPr id="27" name="Segnaposto contenuto 26" descr="Persona che osserva un telefono spento">
            <a:extLst>
              <a:ext uri="{FF2B5EF4-FFF2-40B4-BE49-F238E27FC236}">
                <a16:creationId xmlns:a16="http://schemas.microsoft.com/office/drawing/2014/main" id="{739B96B4-FF3A-0875-6CDB-4E358606C423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388" y="1675342"/>
            <a:ext cx="6508866" cy="4336160"/>
          </a:xfrm>
        </p:spPr>
      </p:pic>
      <p:sp>
        <p:nvSpPr>
          <p:cNvPr id="29" name="Segnaposto contenuto 28">
            <a:extLst>
              <a:ext uri="{FF2B5EF4-FFF2-40B4-BE49-F238E27FC236}">
                <a16:creationId xmlns:a16="http://schemas.microsoft.com/office/drawing/2014/main" id="{605B3753-5FC0-5E18-CB30-EE05401722D9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it-IT"/>
          </a:p>
        </p:txBody>
      </p:sp>
      <p:sp>
        <p:nvSpPr>
          <p:cNvPr id="31" name="Segnaposto contenuto 30">
            <a:extLst>
              <a:ext uri="{FF2B5EF4-FFF2-40B4-BE49-F238E27FC236}">
                <a16:creationId xmlns:a16="http://schemas.microsoft.com/office/drawing/2014/main" id="{C4A0D865-7D0F-6525-3EFB-41D4243BB0A3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</a:p>
        </p:txBody>
      </p:sp>
    </p:spTree>
    <p:extLst>
      <p:ext uri="{BB962C8B-B14F-4D97-AF65-F5344CB8AC3E}">
        <p14:creationId xmlns:p14="http://schemas.microsoft.com/office/powerpoint/2010/main" val="3889441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3F882E-E9E6-6550-0B67-F3CBC9667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067" y="1036813"/>
            <a:ext cx="5940341" cy="557898"/>
          </a:xfrm>
        </p:spPr>
        <p:txBody>
          <a:bodyPr/>
          <a:lstStyle/>
          <a:p>
            <a:r>
              <a:rPr lang="it-IT">
                <a:latin typeface="Titillium Web"/>
              </a:rPr>
              <a:t>Le evolutive del Sistema 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0711F8C-3B22-0A23-5554-CDFBD338054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9551149-B994-4D80-951A-9B4D53B5C187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5B1D484F-490E-584C-FE82-C09E3AAA544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3519" y="1711197"/>
            <a:ext cx="4084741" cy="5076055"/>
          </a:xfrm>
        </p:spPr>
        <p:txBody>
          <a:bodyPr/>
          <a:lstStyle/>
          <a:p>
            <a:pPr>
              <a:buClr>
                <a:srgbClr val="4F345A"/>
              </a:buClr>
            </a:pPr>
            <a:r>
              <a:rPr lang="it-IT" sz="18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Entro giugno 2023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Nuovo Tema Moodle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Upgrade piattaforma Moodle Vs 4.2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Sviluppo nuova istanza per Regione ER</a:t>
            </a:r>
          </a:p>
          <a:p>
            <a:pPr>
              <a:buClr>
                <a:srgbClr val="4F345A"/>
              </a:buClr>
            </a:pPr>
            <a:r>
              <a:rPr lang="it-IT" sz="1800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Entro il 2023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Sviluppo Data </a:t>
            </a:r>
            <a:r>
              <a:rPr lang="it-IT" sz="180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Warehouse</a:t>
            </a:r>
            <a:endParaRPr lang="it-IT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pPr>
              <a:buClr>
                <a:srgbClr val="4F345A"/>
              </a:buClr>
            </a:pPr>
            <a:r>
              <a:rPr lang="it-IT" sz="1800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Entro il 2024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r>
              <a:rPr lang="it-IT" sz="180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Ulteriori migliorie evolutive </a:t>
            </a:r>
          </a:p>
          <a:p>
            <a:pPr marL="285750" indent="-285750">
              <a:buClr>
                <a:srgbClr val="4F345A"/>
              </a:buClr>
              <a:buFont typeface="Courier New" panose="02070309020205020404" pitchFamily="49" charset="0"/>
              <a:buChar char="o"/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latin typeface="Titillium Web"/>
            </a:endParaRPr>
          </a:p>
          <a:p>
            <a:endParaRPr lang="it-IT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3EA2362-5EF2-C7FB-13C6-A6198481587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r>
              <a:rPr lang="it-IT" b="1">
                <a:solidFill>
                  <a:srgbClr val="373535"/>
                </a:solidFill>
                <a:latin typeface="Titillium Web SemiBold"/>
              </a:rPr>
              <a:t>SELF 2023-2025</a:t>
            </a:r>
            <a:endParaRPr lang="it-IT">
              <a:latin typeface="Titillium Web SemiBold"/>
            </a:endParaRPr>
          </a:p>
          <a:p>
            <a:endParaRPr lang="it-IT"/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3AB68BFE-BDCF-A4CA-03E0-836B655975B8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it-IT">
                <a:solidFill>
                  <a:srgbClr val="373535"/>
                </a:solidFill>
              </a:rPr>
              <a:t>I servizi, le opportunità e la Convenzione per i Servizi Specialistici e per i Corsi E-Learning</a:t>
            </a:r>
            <a:endParaRPr lang="it-IT"/>
          </a:p>
        </p:txBody>
      </p:sp>
      <p:pic>
        <p:nvPicPr>
          <p:cNvPr id="8" name="Picture 9" descr="Imprenditrici che raccolgono le idee attorno a un portatile">
            <a:extLst>
              <a:ext uri="{FF2B5EF4-FFF2-40B4-BE49-F238E27FC236}">
                <a16:creationId xmlns:a16="http://schemas.microsoft.com/office/drawing/2014/main" id="{F03BCE28-D515-B6D2-C7C5-94F4CD61D4A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388" y="1729295"/>
            <a:ext cx="6224587" cy="4148711"/>
          </a:xfrm>
        </p:spPr>
      </p:pic>
    </p:spTree>
    <p:extLst>
      <p:ext uri="{BB962C8B-B14F-4D97-AF65-F5344CB8AC3E}">
        <p14:creationId xmlns:p14="http://schemas.microsoft.com/office/powerpoint/2010/main" val="3552008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019704a-108b-4170-a031-f324bd9667da" xsi:nil="true"/>
    <lcf76f155ced4ddcb4097134ff3c332f xmlns="815a182e-5811-482c-bfd9-ac006fc98d86">
      <Terms xmlns="http://schemas.microsoft.com/office/infopath/2007/PartnerControls"/>
    </lcf76f155ced4ddcb4097134ff3c332f>
    <SharedWithUsers xmlns="0019704a-108b-4170-a031-f324bd9667da">
      <UserInfo>
        <DisplayName>Guermandi Grazia</DisplayName>
        <AccountId>14</AccountId>
        <AccountType/>
      </UserInfo>
      <UserInfo>
        <DisplayName>Bonizzato Alessio</DisplayName>
        <AccountId>12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30781EEE82C24E886CD249FD9F4EDA" ma:contentTypeVersion="12" ma:contentTypeDescription="Creare un nuovo documento." ma:contentTypeScope="" ma:versionID="6f64bb02b0ecaa8f44ca4137d460de8f">
  <xsd:schema xmlns:xsd="http://www.w3.org/2001/XMLSchema" xmlns:xs="http://www.w3.org/2001/XMLSchema" xmlns:p="http://schemas.microsoft.com/office/2006/metadata/properties" xmlns:ns2="815a182e-5811-482c-bfd9-ac006fc98d86" xmlns:ns3="0019704a-108b-4170-a031-f324bd9667da" targetNamespace="http://schemas.microsoft.com/office/2006/metadata/properties" ma:root="true" ma:fieldsID="33f799e836704f2ab474c560db65365f" ns2:_="" ns3:_="">
    <xsd:import namespace="815a182e-5811-482c-bfd9-ac006fc98d86"/>
    <xsd:import namespace="0019704a-108b-4170-a031-f324bd9667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a182e-5811-482c-bfd9-ac006fc98d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4468606d-3e0e-4e7b-a815-ae4d792ab8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19704a-108b-4170-a031-f324bd9667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65a5657b-0010-49d8-ae0d-1142d65ed232}" ma:internalName="TaxCatchAll" ma:showField="CatchAllData" ma:web="0019704a-108b-4170-a031-f324bd9667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065363-EDC9-46D9-9B4D-A2EA5786DFCD}">
  <ds:schemaRefs>
    <ds:schemaRef ds:uri="2e25a53c-f84d-417a-a13c-ba8d4c6417ec"/>
    <ds:schemaRef ds:uri="64cb9299-7a66-4e1c-b2f3-c81251a639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0019704a-108b-4170-a031-f324bd9667da"/>
    <ds:schemaRef ds:uri="815a182e-5811-482c-bfd9-ac006fc98d86"/>
  </ds:schemaRefs>
</ds:datastoreItem>
</file>

<file path=customXml/itemProps2.xml><?xml version="1.0" encoding="utf-8"?>
<ds:datastoreItem xmlns:ds="http://schemas.openxmlformats.org/officeDocument/2006/customXml" ds:itemID="{029E6C2B-035E-4FE9-99C9-881535CD8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5a182e-5811-482c-bfd9-ac006fc98d86"/>
    <ds:schemaRef ds:uri="0019704a-108b-4170-a031-f324bd9667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ECB82B-333E-425D-870D-B8D09AB677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Microsoft Macintosh PowerPoint</Application>
  <PresentationFormat>Widescreen</PresentationFormat>
  <Paragraphs>137</Paragraphs>
  <Slides>14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Titillium Web</vt:lpstr>
      <vt:lpstr>Titillium Web SemiBold</vt:lpstr>
      <vt:lpstr>Tema di Office</vt:lpstr>
      <vt:lpstr>Presentazione standard di PowerPoint</vt:lpstr>
      <vt:lpstr>Presentazione standard di PowerPoint</vt:lpstr>
      <vt:lpstr>IL SELF: Sistema di E-Learning Federato dell'Emilia-Romagna per la PA</vt:lpstr>
      <vt:lpstr>L'adesione PA al SELF – 5 anni  </vt:lpstr>
      <vt:lpstr>La Regione ER nel Modello Federato del SELF </vt:lpstr>
      <vt:lpstr>La convenzione SELF </vt:lpstr>
      <vt:lpstr>La logica della convenzione  </vt:lpstr>
      <vt:lpstr>I servizi generali del SELF</vt:lpstr>
      <vt:lpstr>Le evolutive del Sistema </vt:lpstr>
      <vt:lpstr>L'analisi dei fabbisogni in SELF</vt:lpstr>
      <vt:lpstr>Presentazione standard di PowerPoint</vt:lpstr>
      <vt:lpstr>Catalogo  - corsi in cantiere </vt:lpstr>
      <vt:lpstr>Catalogo  - corsi in cantiere </vt:lpstr>
      <vt:lpstr>Community e formazione formatori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Mosaico</dc:creator>
  <cp:lastModifiedBy>Bonizzato Alessio</cp:lastModifiedBy>
  <cp:revision>19</cp:revision>
  <cp:lastPrinted>2023-03-02T08:20:22Z</cp:lastPrinted>
  <dcterms:created xsi:type="dcterms:W3CDTF">2023-01-20T15:15:01Z</dcterms:created>
  <dcterms:modified xsi:type="dcterms:W3CDTF">2023-03-06T10:17:40Z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0x0101003830781EEE82C24E886CD249FD9F4EDA</vt:lpwstr>
  </property>
  <property fmtid="{D5CDD505-2E9C-101B-9397-08002B2CF9AE}" pid="3" name="MediaServiceImageTags">
    <vt:lpwstr/>
  </property>
  <property fmtid="{D5CDD505-2E9C-101B-9397-08002B2CF9AE}" pid="4" name="Order">
    <vt:lpwstr>2038600.00000000</vt:lpwstr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