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5"/>
  </p:notesMasterIdLst>
  <p:sldIdLst>
    <p:sldId id="288" r:id="rId5"/>
    <p:sldId id="295" r:id="rId6"/>
    <p:sldId id="313" r:id="rId7"/>
    <p:sldId id="312" r:id="rId8"/>
    <p:sldId id="314" r:id="rId9"/>
    <p:sldId id="310" r:id="rId10"/>
    <p:sldId id="316" r:id="rId11"/>
    <p:sldId id="318" r:id="rId12"/>
    <p:sldId id="308" r:id="rId13"/>
    <p:sldId id="306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8C90"/>
    <a:srgbClr val="F3942D"/>
    <a:srgbClr val="A2BF39"/>
    <a:srgbClr val="4381A4"/>
    <a:srgbClr val="59ABD9"/>
    <a:srgbClr val="4F345A"/>
    <a:srgbClr val="F7F5F6"/>
    <a:srgbClr val="4581A4"/>
    <a:srgbClr val="F6F5F5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866D8D-6701-024A-85ED-36E70BAED7FF}" v="68" dt="2023-03-02T09:16:33.044"/>
    <p1510:client id="{EB178C70-4089-08E3-0EB1-5F1943B3A972}" v="17" dt="2023-03-02T08:55:09.0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rmandi Grazia" userId="32b6ea8c-33a9-4e09-8d69-0449a9e71957" providerId="ADAL" clId="{6421343D-0DB0-4AAD-ADA0-4E55C12C0D3E}"/>
    <pc:docChg chg="delSld modSld">
      <pc:chgData name="Guermandi Grazia" userId="32b6ea8c-33a9-4e09-8d69-0449a9e71957" providerId="ADAL" clId="{6421343D-0DB0-4AAD-ADA0-4E55C12C0D3E}" dt="2023-03-01T18:34:04.428" v="181" actId="20577"/>
      <pc:docMkLst>
        <pc:docMk/>
      </pc:docMkLst>
      <pc:sldChg chg="del">
        <pc:chgData name="Guermandi Grazia" userId="32b6ea8c-33a9-4e09-8d69-0449a9e71957" providerId="ADAL" clId="{6421343D-0DB0-4AAD-ADA0-4E55C12C0D3E}" dt="2023-03-01T18:28:08.358" v="1" actId="47"/>
        <pc:sldMkLst>
          <pc:docMk/>
          <pc:sldMk cId="3804389964" sldId="307"/>
        </pc:sldMkLst>
      </pc:sldChg>
      <pc:sldChg chg="modSp mod">
        <pc:chgData name="Guermandi Grazia" userId="32b6ea8c-33a9-4e09-8d69-0449a9e71957" providerId="ADAL" clId="{6421343D-0DB0-4AAD-ADA0-4E55C12C0D3E}" dt="2023-03-01T18:34:04.428" v="181" actId="20577"/>
        <pc:sldMkLst>
          <pc:docMk/>
          <pc:sldMk cId="3460968062" sldId="308"/>
        </pc:sldMkLst>
        <pc:spChg chg="mod">
          <ac:chgData name="Guermandi Grazia" userId="32b6ea8c-33a9-4e09-8d69-0449a9e71957" providerId="ADAL" clId="{6421343D-0DB0-4AAD-ADA0-4E55C12C0D3E}" dt="2023-03-01T18:34:04.428" v="181" actId="20577"/>
          <ac:spMkLst>
            <pc:docMk/>
            <pc:sldMk cId="3460968062" sldId="308"/>
            <ac:spMk id="3" creationId="{00000000-0000-0000-0000-000000000000}"/>
          </ac:spMkLst>
        </pc:spChg>
      </pc:sldChg>
      <pc:sldChg chg="del">
        <pc:chgData name="Guermandi Grazia" userId="32b6ea8c-33a9-4e09-8d69-0449a9e71957" providerId="ADAL" clId="{6421343D-0DB0-4AAD-ADA0-4E55C12C0D3E}" dt="2023-03-01T18:28:08.173" v="0" actId="47"/>
        <pc:sldMkLst>
          <pc:docMk/>
          <pc:sldMk cId="1343441115" sldId="309"/>
        </pc:sldMkLst>
      </pc:sldChg>
      <pc:sldChg chg="addSp modSp mod">
        <pc:chgData name="Guermandi Grazia" userId="32b6ea8c-33a9-4e09-8d69-0449a9e71957" providerId="ADAL" clId="{6421343D-0DB0-4AAD-ADA0-4E55C12C0D3E}" dt="2023-03-01T18:32:05.539" v="49" actId="20577"/>
        <pc:sldMkLst>
          <pc:docMk/>
          <pc:sldMk cId="1868596976" sldId="318"/>
        </pc:sldMkLst>
        <pc:spChg chg="mod">
          <ac:chgData name="Guermandi Grazia" userId="32b6ea8c-33a9-4e09-8d69-0449a9e71957" providerId="ADAL" clId="{6421343D-0DB0-4AAD-ADA0-4E55C12C0D3E}" dt="2023-03-01T18:30:47.291" v="2" actId="1076"/>
          <ac:spMkLst>
            <pc:docMk/>
            <pc:sldMk cId="1868596976" sldId="318"/>
            <ac:spMk id="11" creationId="{2AD4E7FB-E7B2-D9A2-0B34-03C8F013CE5B}"/>
          </ac:spMkLst>
        </pc:spChg>
        <pc:spChg chg="add mod">
          <ac:chgData name="Guermandi Grazia" userId="32b6ea8c-33a9-4e09-8d69-0449a9e71957" providerId="ADAL" clId="{6421343D-0DB0-4AAD-ADA0-4E55C12C0D3E}" dt="2023-03-01T18:32:05.539" v="49" actId="20577"/>
          <ac:spMkLst>
            <pc:docMk/>
            <pc:sldMk cId="1868596976" sldId="318"/>
            <ac:spMk id="23" creationId="{EC5D4340-169B-C0B1-9C53-657C70913317}"/>
          </ac:spMkLst>
        </pc:spChg>
      </pc:sldChg>
    </pc:docChg>
  </pc:docChgLst>
  <pc:docChgLst>
    <pc:chgData name="Frieri Francesco Raphael" userId="4fa3bf31-86fd-40ec-8986-e57afd7cb107" providerId="ADAL" clId="{6C866D8D-6701-024A-85ED-36E70BAED7FF}"/>
    <pc:docChg chg="modSld">
      <pc:chgData name="Frieri Francesco Raphael" userId="4fa3bf31-86fd-40ec-8986-e57afd7cb107" providerId="ADAL" clId="{6C866D8D-6701-024A-85ED-36E70BAED7FF}" dt="2023-03-02T09:16:33.044" v="67" actId="20577"/>
      <pc:docMkLst>
        <pc:docMk/>
      </pc:docMkLst>
      <pc:sldChg chg="modSp">
        <pc:chgData name="Frieri Francesco Raphael" userId="4fa3bf31-86fd-40ec-8986-e57afd7cb107" providerId="ADAL" clId="{6C866D8D-6701-024A-85ED-36E70BAED7FF}" dt="2023-03-02T09:16:33.044" v="67" actId="20577"/>
        <pc:sldMkLst>
          <pc:docMk/>
          <pc:sldMk cId="1334576512" sldId="313"/>
        </pc:sldMkLst>
        <pc:spChg chg="mod">
          <ac:chgData name="Frieri Francesco Raphael" userId="4fa3bf31-86fd-40ec-8986-e57afd7cb107" providerId="ADAL" clId="{6C866D8D-6701-024A-85ED-36E70BAED7FF}" dt="2023-03-02T09:16:33.044" v="67" actId="20577"/>
          <ac:spMkLst>
            <pc:docMk/>
            <pc:sldMk cId="1334576512" sldId="313"/>
            <ac:spMk id="5" creationId="{477A42F4-2FF5-7933-7820-D61FA58D951A}"/>
          </ac:spMkLst>
        </pc:spChg>
      </pc:sldChg>
      <pc:sldChg chg="modSp">
        <pc:chgData name="Frieri Francesco Raphael" userId="4fa3bf31-86fd-40ec-8986-e57afd7cb107" providerId="ADAL" clId="{6C866D8D-6701-024A-85ED-36E70BAED7FF}" dt="2023-03-02T08:53:21.335" v="44" actId="113"/>
        <pc:sldMkLst>
          <pc:docMk/>
          <pc:sldMk cId="3537404205" sldId="314"/>
        </pc:sldMkLst>
        <pc:spChg chg="mod">
          <ac:chgData name="Frieri Francesco Raphael" userId="4fa3bf31-86fd-40ec-8986-e57afd7cb107" providerId="ADAL" clId="{6C866D8D-6701-024A-85ED-36E70BAED7FF}" dt="2023-03-02T08:53:21.335" v="44" actId="113"/>
          <ac:spMkLst>
            <pc:docMk/>
            <pc:sldMk cId="3537404205" sldId="314"/>
            <ac:spMk id="3" creationId="{4C821AD0-6254-F911-0185-C14FF629BE4E}"/>
          </ac:spMkLst>
        </pc:spChg>
      </pc:sldChg>
    </pc:docChg>
  </pc:docChgLst>
  <pc:docChgLst>
    <pc:chgData name="Bonizzato Alessio" userId="S::alessio.bonizzato@regione.emilia-romagna.it::3ea5d0de-2108-4730-b431-de03da64d2b9" providerId="AD" clId="Web-{EB178C70-4089-08E3-0EB1-5F1943B3A972}"/>
    <pc:docChg chg="modSld">
      <pc:chgData name="Bonizzato Alessio" userId="S::alessio.bonizzato@regione.emilia-romagna.it::3ea5d0de-2108-4730-b431-de03da64d2b9" providerId="AD" clId="Web-{EB178C70-4089-08E3-0EB1-5F1943B3A972}" dt="2023-03-02T08:55:02.703" v="13" actId="20577"/>
      <pc:docMkLst>
        <pc:docMk/>
      </pc:docMkLst>
      <pc:sldChg chg="modSp">
        <pc:chgData name="Bonizzato Alessio" userId="S::alessio.bonizzato@regione.emilia-romagna.it::3ea5d0de-2108-4730-b431-de03da64d2b9" providerId="AD" clId="Web-{EB178C70-4089-08E3-0EB1-5F1943B3A972}" dt="2023-03-02T08:54:53.796" v="11" actId="20577"/>
        <pc:sldMkLst>
          <pc:docMk/>
          <pc:sldMk cId="1946025946" sldId="295"/>
        </pc:sldMkLst>
        <pc:spChg chg="mod">
          <ac:chgData name="Bonizzato Alessio" userId="S::alessio.bonizzato@regione.emilia-romagna.it::3ea5d0de-2108-4730-b431-de03da64d2b9" providerId="AD" clId="Web-{EB178C70-4089-08E3-0EB1-5F1943B3A972}" dt="2023-03-02T08:54:53.796" v="11" actId="20577"/>
          <ac:spMkLst>
            <pc:docMk/>
            <pc:sldMk cId="1946025946" sldId="295"/>
            <ac:spMk id="2" creationId="{00000000-0000-0000-0000-000000000000}"/>
          </ac:spMkLst>
        </pc:spChg>
      </pc:sldChg>
      <pc:sldChg chg="modSp">
        <pc:chgData name="Bonizzato Alessio" userId="S::alessio.bonizzato@regione.emilia-romagna.it::3ea5d0de-2108-4730-b431-de03da64d2b9" providerId="AD" clId="Web-{EB178C70-4089-08E3-0EB1-5F1943B3A972}" dt="2023-03-02T08:55:02.703" v="13" actId="20577"/>
        <pc:sldMkLst>
          <pc:docMk/>
          <pc:sldMk cId="1334576512" sldId="313"/>
        </pc:sldMkLst>
        <pc:spChg chg="mod">
          <ac:chgData name="Bonizzato Alessio" userId="S::alessio.bonizzato@regione.emilia-romagna.it::3ea5d0de-2108-4730-b431-de03da64d2b9" providerId="AD" clId="Web-{EB178C70-4089-08E3-0EB1-5F1943B3A972}" dt="2023-03-02T08:52:53.619" v="10" actId="1076"/>
          <ac:spMkLst>
            <pc:docMk/>
            <pc:sldMk cId="1334576512" sldId="313"/>
            <ac:spMk id="3" creationId="{00000000-0000-0000-0000-000000000000}"/>
          </ac:spMkLst>
        </pc:spChg>
        <pc:spChg chg="mod">
          <ac:chgData name="Bonizzato Alessio" userId="S::alessio.bonizzato@regione.emilia-romagna.it::3ea5d0de-2108-4730-b431-de03da64d2b9" providerId="AD" clId="Web-{EB178C70-4089-08E3-0EB1-5F1943B3A972}" dt="2023-03-02T08:55:02.703" v="13" actId="20577"/>
          <ac:spMkLst>
            <pc:docMk/>
            <pc:sldMk cId="1334576512" sldId="313"/>
            <ac:spMk id="5" creationId="{477A42F4-2FF5-7933-7820-D61FA58D951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88800-3B1A-4920-9D76-ACD7F78AF182}" type="datetimeFigureOut">
              <a:rPr lang="it-IT" smtClean="0"/>
              <a:t>06/03/23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BF9E00-684D-4200-A2D0-BEC2C6732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4651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76172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5028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5547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9424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6051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5357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2321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5308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17378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021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18" r="23764"/>
          <a:stretch/>
        </p:blipFill>
        <p:spPr>
          <a:xfrm>
            <a:off x="4920994" y="-12701"/>
            <a:ext cx="7271006" cy="6715540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299" y="450508"/>
            <a:ext cx="4117270" cy="1268525"/>
          </a:xfrm>
          <a:prstGeom prst="rect">
            <a:avLst/>
          </a:prstGeom>
        </p:spPr>
      </p:pic>
      <p:sp>
        <p:nvSpPr>
          <p:cNvPr id="11" name="Rettangolo arrotondato 10"/>
          <p:cNvSpPr/>
          <p:nvPr userDrawn="1"/>
        </p:nvSpPr>
        <p:spPr>
          <a:xfrm>
            <a:off x="-416410" y="2318097"/>
            <a:ext cx="4928775" cy="606961"/>
          </a:xfrm>
          <a:prstGeom prst="roundRect">
            <a:avLst>
              <a:gd name="adj" fmla="val 50000"/>
            </a:avLst>
          </a:prstGeom>
          <a:solidFill>
            <a:srgbClr val="458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10" hasCustomPrompt="1"/>
          </p:nvPr>
        </p:nvSpPr>
        <p:spPr>
          <a:xfrm>
            <a:off x="545607" y="2416078"/>
            <a:ext cx="4395788" cy="489239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/>
              <a:t>TIPOLOGIA EVENTO</a:t>
            </a:r>
          </a:p>
        </p:txBody>
      </p:sp>
      <p:sp>
        <p:nvSpPr>
          <p:cNvPr id="17" name="Segnaposto testo 16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" y="3199696"/>
            <a:ext cx="7573963" cy="18948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400" b="1" baseline="0">
                <a:solidFill>
                  <a:srgbClr val="333333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/>
              <a:t>Titolo evento</a:t>
            </a:r>
          </a:p>
          <a:p>
            <a:pPr lvl="0"/>
            <a:r>
              <a:rPr lang="it-IT"/>
              <a:t>Titolo evento</a:t>
            </a:r>
          </a:p>
        </p:txBody>
      </p:sp>
      <p:sp>
        <p:nvSpPr>
          <p:cNvPr id="22" name="Segnaposto testo 16"/>
          <p:cNvSpPr>
            <a:spLocks noGrp="1"/>
          </p:cNvSpPr>
          <p:nvPr>
            <p:ph type="body" sz="quarter" idx="12" hasCustomPrompt="1"/>
          </p:nvPr>
        </p:nvSpPr>
        <p:spPr>
          <a:xfrm>
            <a:off x="495300" y="5302599"/>
            <a:ext cx="7573963" cy="522968"/>
          </a:xfrm>
        </p:spPr>
        <p:txBody>
          <a:bodyPr>
            <a:noAutofit/>
          </a:bodyPr>
          <a:lstStyle>
            <a:lvl1pPr marL="0" indent="0">
              <a:buNone/>
              <a:defRPr sz="2800" b="0" baseline="0">
                <a:solidFill>
                  <a:srgbClr val="333333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/>
              <a:t>Sottotitolo evento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5AC135E-07AC-0FD7-643C-142B6A14B4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" y="6263288"/>
            <a:ext cx="1979544" cy="32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231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838200" y="1099127"/>
            <a:ext cx="10515599" cy="591561"/>
          </a:xfrm>
        </p:spPr>
        <p:txBody>
          <a:bodyPr/>
          <a:lstStyle>
            <a:lvl1pPr>
              <a:defRPr b="1">
                <a:solidFill>
                  <a:srgbClr val="4F345A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967345"/>
            <a:ext cx="10515599" cy="4209618"/>
          </a:xfrm>
        </p:spPr>
        <p:txBody>
          <a:bodyPr>
            <a:normAutofit/>
          </a:bodyPr>
          <a:lstStyle>
            <a:lvl1pPr marL="228600" indent="-228600">
              <a:buClr>
                <a:srgbClr val="4F345A"/>
              </a:buClr>
              <a:buFont typeface="Courier New" panose="02070309020205020404" pitchFamily="49" charset="0"/>
              <a:buChar char="o"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1">
                <a:latin typeface="Titillium Web" panose="00000500000000000000" pitchFamily="2" charset="0"/>
              </a:defRPr>
            </a:lvl1pPr>
          </a:lstStyle>
          <a:p>
            <a:fld id="{7D8D4831-60CA-487B-A769-205A663D2674}" type="datetime1">
              <a:rPr lang="it-IT" smtClean="0"/>
              <a:t>06/03/23</a:t>
            </a:fld>
            <a:endParaRPr lang="it-IT"/>
          </a:p>
        </p:txBody>
      </p:sp>
      <p:pic>
        <p:nvPicPr>
          <p:cNvPr id="17" name="Immagine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0" y="269885"/>
            <a:ext cx="1294587" cy="547999"/>
          </a:xfrm>
          <a:prstGeom prst="rect">
            <a:avLst/>
          </a:prstGeom>
        </p:spPr>
      </p:pic>
      <p:cxnSp>
        <p:nvCxnSpPr>
          <p:cNvPr id="6" name="Connettore diritto 5"/>
          <p:cNvCxnSpPr/>
          <p:nvPr userDrawn="1"/>
        </p:nvCxnSpPr>
        <p:spPr>
          <a:xfrm>
            <a:off x="2167003" y="257359"/>
            <a:ext cx="0" cy="547999"/>
          </a:xfrm>
          <a:prstGeom prst="line">
            <a:avLst/>
          </a:prstGeom>
          <a:ln w="38100" cap="rnd">
            <a:solidFill>
              <a:srgbClr val="438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contenuto 2"/>
          <p:cNvSpPr>
            <a:spLocks noGrp="1"/>
          </p:cNvSpPr>
          <p:nvPr>
            <p:ph idx="14" hasCustomPrompt="1"/>
          </p:nvPr>
        </p:nvSpPr>
        <p:spPr>
          <a:xfrm>
            <a:off x="2318184" y="257359"/>
            <a:ext cx="8311715" cy="31883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Inserire nome dell’evento</a:t>
            </a:r>
          </a:p>
        </p:txBody>
      </p:sp>
      <p:sp>
        <p:nvSpPr>
          <p:cNvPr id="14" name="Segnaposto contenuto 2"/>
          <p:cNvSpPr>
            <a:spLocks noGrp="1"/>
          </p:cNvSpPr>
          <p:nvPr>
            <p:ph idx="15" hasCustomPrompt="1"/>
          </p:nvPr>
        </p:nvSpPr>
        <p:spPr>
          <a:xfrm>
            <a:off x="2318184" y="583898"/>
            <a:ext cx="8311715" cy="318838"/>
          </a:xfrm>
        </p:spPr>
        <p:txBody>
          <a:bodyPr anchor="ctr"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Dati evento</a:t>
            </a:r>
          </a:p>
        </p:txBody>
      </p:sp>
      <p:sp>
        <p:nvSpPr>
          <p:cNvPr id="4" name="Segnaposto numero diapositiva 8">
            <a:extLst>
              <a:ext uri="{FF2B5EF4-FFF2-40B4-BE49-F238E27FC236}">
                <a16:creationId xmlns:a16="http://schemas.microsoft.com/office/drawing/2014/main" id="{4B1E9A3E-1434-19C2-E4A4-6F1F799CC8B7}"/>
              </a:ext>
            </a:extLst>
          </p:cNvPr>
          <p:cNvSpPr txBox="1">
            <a:spLocks/>
          </p:cNvSpPr>
          <p:nvPr userDrawn="1"/>
        </p:nvSpPr>
        <p:spPr>
          <a:xfrm>
            <a:off x="9257175" y="348795"/>
            <a:ext cx="27454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b="1" kern="1200">
                <a:solidFill>
                  <a:schemeClr val="bg1">
                    <a:lumMod val="85000"/>
                  </a:schemeClr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9551149-B994-4D80-951A-9B4D53B5C187}" type="slidenum">
              <a:rPr lang="it-IT" smtClean="0">
                <a:solidFill>
                  <a:schemeClr val="bg1">
                    <a:lumMod val="65000"/>
                  </a:schemeClr>
                </a:solidFill>
              </a:rPr>
              <a:pPr/>
              <a:t>‹N›</a:t>
            </a:fld>
            <a:endParaRPr lang="it-IT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387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egnaposto testo 16"/>
          <p:cNvSpPr>
            <a:spLocks noGrp="1"/>
          </p:cNvSpPr>
          <p:nvPr>
            <p:ph type="body" sz="quarter" idx="14" hasCustomPrompt="1"/>
          </p:nvPr>
        </p:nvSpPr>
        <p:spPr>
          <a:xfrm>
            <a:off x="800041" y="1267547"/>
            <a:ext cx="4521201" cy="69979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4400" b="1" kern="1200" dirty="0">
                <a:solidFill>
                  <a:srgbClr val="4F345A"/>
                </a:solidFill>
                <a:latin typeface="Titillium Web" panose="00000500000000000000" pitchFamily="2" charset="0"/>
                <a:ea typeface="+mj-ea"/>
                <a:cs typeface="+mj-cs"/>
              </a:defRPr>
            </a:lvl1pPr>
            <a:lvl2pPr marL="457200" indent="0">
              <a:buNone/>
              <a:defRPr lang="it-IT" sz="4100" b="1" kern="1200" dirty="0" smtClean="0">
                <a:solidFill>
                  <a:srgbClr val="F3942D"/>
                </a:solidFill>
                <a:latin typeface="Titillium Web" panose="00000500000000000000" pitchFamily="2" charset="0"/>
                <a:ea typeface="+mj-ea"/>
                <a:cs typeface="+mj-cs"/>
              </a:defRPr>
            </a:lvl2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10" name="Segnaposto contenuto 2"/>
          <p:cNvSpPr>
            <a:spLocks noGrp="1"/>
          </p:cNvSpPr>
          <p:nvPr>
            <p:ph idx="13"/>
          </p:nvPr>
        </p:nvSpPr>
        <p:spPr>
          <a:xfrm>
            <a:off x="800042" y="1996373"/>
            <a:ext cx="4521200" cy="403338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4" name="Segnaposto numero diapositiva 8"/>
          <p:cNvSpPr>
            <a:spLocks noGrp="1"/>
          </p:cNvSpPr>
          <p:nvPr>
            <p:ph type="sldNum" sz="quarter" idx="15"/>
          </p:nvPr>
        </p:nvSpPr>
        <p:spPr>
          <a:xfrm>
            <a:off x="9257175" y="348795"/>
            <a:ext cx="2745447" cy="365125"/>
          </a:xfrm>
        </p:spPr>
        <p:txBody>
          <a:bodyPr/>
          <a:lstStyle>
            <a:lvl1pPr>
              <a:defRPr sz="1200" b="1">
                <a:solidFill>
                  <a:schemeClr val="bg1">
                    <a:lumMod val="65000"/>
                  </a:schemeClr>
                </a:solidFill>
                <a:latin typeface="Titillium Web" panose="00000500000000000000" pitchFamily="2" charset="0"/>
              </a:defRPr>
            </a:lvl1pPr>
          </a:lstStyle>
          <a:p>
            <a:fld id="{B9551149-B994-4D80-951A-9B4D53B5C187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6096000" y="1267547"/>
            <a:ext cx="6096000" cy="459350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pic>
        <p:nvPicPr>
          <p:cNvPr id="25" name="Immagine 2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0" y="269885"/>
            <a:ext cx="1294587" cy="547999"/>
          </a:xfrm>
          <a:prstGeom prst="rect">
            <a:avLst/>
          </a:prstGeom>
        </p:spPr>
      </p:pic>
      <p:cxnSp>
        <p:nvCxnSpPr>
          <p:cNvPr id="12" name="Connettore diritto 11"/>
          <p:cNvCxnSpPr/>
          <p:nvPr userDrawn="1"/>
        </p:nvCxnSpPr>
        <p:spPr>
          <a:xfrm>
            <a:off x="2167003" y="257359"/>
            <a:ext cx="0" cy="547999"/>
          </a:xfrm>
          <a:prstGeom prst="line">
            <a:avLst/>
          </a:prstGeom>
          <a:ln w="38100" cap="rnd">
            <a:solidFill>
              <a:srgbClr val="438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egnaposto contenuto 2"/>
          <p:cNvSpPr>
            <a:spLocks noGrp="1"/>
          </p:cNvSpPr>
          <p:nvPr>
            <p:ph idx="16" hasCustomPrompt="1"/>
          </p:nvPr>
        </p:nvSpPr>
        <p:spPr>
          <a:xfrm>
            <a:off x="2318184" y="257359"/>
            <a:ext cx="8311715" cy="31883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Inserire nome dell’evento</a:t>
            </a:r>
          </a:p>
        </p:txBody>
      </p:sp>
      <p:sp>
        <p:nvSpPr>
          <p:cNvPr id="16" name="Segnaposto contenuto 2"/>
          <p:cNvSpPr>
            <a:spLocks noGrp="1"/>
          </p:cNvSpPr>
          <p:nvPr>
            <p:ph idx="17" hasCustomPrompt="1"/>
          </p:nvPr>
        </p:nvSpPr>
        <p:spPr>
          <a:xfrm>
            <a:off x="2318184" y="583898"/>
            <a:ext cx="8311715" cy="318838"/>
          </a:xfrm>
        </p:spPr>
        <p:txBody>
          <a:bodyPr anchor="ctr"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Dati evento</a:t>
            </a:r>
          </a:p>
        </p:txBody>
      </p:sp>
    </p:spTree>
    <p:extLst>
      <p:ext uri="{BB962C8B-B14F-4D97-AF65-F5344CB8AC3E}">
        <p14:creationId xmlns:p14="http://schemas.microsoft.com/office/powerpoint/2010/main" val="377354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- Video a tutto scher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egnaposto contenuto 16"/>
          <p:cNvSpPr>
            <a:spLocks noGrp="1"/>
          </p:cNvSpPr>
          <p:nvPr>
            <p:ph sz="quarter" idx="11" hasCustomPrompt="1"/>
          </p:nvPr>
        </p:nvSpPr>
        <p:spPr>
          <a:xfrm>
            <a:off x="796638" y="952657"/>
            <a:ext cx="10602912" cy="492794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Inserisci immagine o video</a:t>
            </a:r>
          </a:p>
          <a:p>
            <a:pPr lvl="0"/>
            <a:endParaRPr lang="it-IT"/>
          </a:p>
        </p:txBody>
      </p:sp>
      <p:sp>
        <p:nvSpPr>
          <p:cNvPr id="19" name="Rettangolo arrotondato 18"/>
          <p:cNvSpPr/>
          <p:nvPr userDrawn="1"/>
        </p:nvSpPr>
        <p:spPr>
          <a:xfrm>
            <a:off x="2045991" y="6058212"/>
            <a:ext cx="8100019" cy="667265"/>
          </a:xfrm>
          <a:prstGeom prst="roundRect">
            <a:avLst>
              <a:gd name="adj" fmla="val 50000"/>
            </a:avLst>
          </a:prstGeom>
          <a:solidFill>
            <a:srgbClr val="438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Segnaposto testo 5"/>
          <p:cNvSpPr>
            <a:spLocks noGrp="1"/>
          </p:cNvSpPr>
          <p:nvPr>
            <p:ph type="body" sz="quarter" idx="10" hasCustomPrompt="1"/>
          </p:nvPr>
        </p:nvSpPr>
        <p:spPr>
          <a:xfrm>
            <a:off x="2593475" y="6173055"/>
            <a:ext cx="7005050" cy="521519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/>
              <a:t>Didascalia</a:t>
            </a:r>
          </a:p>
        </p:txBody>
      </p:sp>
      <p:pic>
        <p:nvPicPr>
          <p:cNvPr id="16" name="Immagine 1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0" y="269885"/>
            <a:ext cx="1294587" cy="547999"/>
          </a:xfrm>
          <a:prstGeom prst="rect">
            <a:avLst/>
          </a:prstGeom>
        </p:spPr>
      </p:pic>
      <p:cxnSp>
        <p:nvCxnSpPr>
          <p:cNvPr id="11" name="Connettore diritto 10"/>
          <p:cNvCxnSpPr/>
          <p:nvPr userDrawn="1"/>
        </p:nvCxnSpPr>
        <p:spPr>
          <a:xfrm>
            <a:off x="2167003" y="257359"/>
            <a:ext cx="0" cy="547999"/>
          </a:xfrm>
          <a:prstGeom prst="line">
            <a:avLst/>
          </a:prstGeom>
          <a:ln w="38100" cap="rnd">
            <a:solidFill>
              <a:srgbClr val="438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egnaposto contenuto 2"/>
          <p:cNvSpPr>
            <a:spLocks noGrp="1"/>
          </p:cNvSpPr>
          <p:nvPr>
            <p:ph idx="14" hasCustomPrompt="1"/>
          </p:nvPr>
        </p:nvSpPr>
        <p:spPr>
          <a:xfrm>
            <a:off x="2318184" y="257359"/>
            <a:ext cx="8311715" cy="31883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Inserire nome dell’evento</a:t>
            </a:r>
          </a:p>
        </p:txBody>
      </p:sp>
      <p:sp>
        <p:nvSpPr>
          <p:cNvPr id="22" name="Segnaposto contenuto 2"/>
          <p:cNvSpPr>
            <a:spLocks noGrp="1"/>
          </p:cNvSpPr>
          <p:nvPr>
            <p:ph idx="16" hasCustomPrompt="1"/>
          </p:nvPr>
        </p:nvSpPr>
        <p:spPr>
          <a:xfrm>
            <a:off x="2318184" y="583898"/>
            <a:ext cx="8311715" cy="318838"/>
          </a:xfrm>
        </p:spPr>
        <p:txBody>
          <a:bodyPr anchor="ctr"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Dati evento</a:t>
            </a:r>
          </a:p>
        </p:txBody>
      </p:sp>
      <p:sp>
        <p:nvSpPr>
          <p:cNvPr id="2" name="Segnaposto numero diapositiva 8">
            <a:extLst>
              <a:ext uri="{FF2B5EF4-FFF2-40B4-BE49-F238E27FC236}">
                <a16:creationId xmlns:a16="http://schemas.microsoft.com/office/drawing/2014/main" id="{DE5F1D2C-D4E6-8BF4-68A5-6BFC9B86B11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9257175" y="348795"/>
            <a:ext cx="2745447" cy="365125"/>
          </a:xfrm>
        </p:spPr>
        <p:txBody>
          <a:bodyPr/>
          <a:lstStyle>
            <a:lvl1pPr>
              <a:defRPr sz="1200" b="1">
                <a:solidFill>
                  <a:schemeClr val="bg1">
                    <a:lumMod val="65000"/>
                  </a:schemeClr>
                </a:solidFill>
                <a:latin typeface="Titillium Web" panose="00000500000000000000" pitchFamily="2" charset="0"/>
              </a:defRPr>
            </a:lvl1pPr>
          </a:lstStyle>
          <a:p>
            <a:fld id="{B9551149-B994-4D80-951A-9B4D53B5C18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4469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0451" y="972091"/>
            <a:ext cx="10515600" cy="481876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rgbClr val="4F355B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 hasCustomPrompt="1"/>
          </p:nvPr>
        </p:nvSpPr>
        <p:spPr>
          <a:xfrm>
            <a:off x="820451" y="2223287"/>
            <a:ext cx="5181600" cy="3152802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it-IT"/>
              <a:t>Inserisci immagine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 hasCustomPrompt="1"/>
          </p:nvPr>
        </p:nvSpPr>
        <p:spPr>
          <a:xfrm>
            <a:off x="6154451" y="2223287"/>
            <a:ext cx="5181600" cy="3152802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Inserisci immagine</a:t>
            </a:r>
          </a:p>
          <a:p>
            <a:pPr lvl="0"/>
            <a:endParaRPr lang="it-IT"/>
          </a:p>
        </p:txBody>
      </p:sp>
      <p:sp>
        <p:nvSpPr>
          <p:cNvPr id="12" name="Segnaposto contenuto 2"/>
          <p:cNvSpPr>
            <a:spLocks noGrp="1"/>
          </p:cNvSpPr>
          <p:nvPr>
            <p:ph idx="10"/>
          </p:nvPr>
        </p:nvSpPr>
        <p:spPr>
          <a:xfrm>
            <a:off x="820451" y="1529989"/>
            <a:ext cx="10515600" cy="610289"/>
          </a:xfrm>
        </p:spPr>
        <p:txBody>
          <a:bodyPr>
            <a:noAutofit/>
          </a:bodyPr>
          <a:lstStyle>
            <a:lvl1pPr marL="0" indent="0" algn="ctr">
              <a:buClr>
                <a:srgbClr val="4F345A"/>
              </a:buClr>
              <a:buFont typeface="Courier New" panose="02070309020205020404" pitchFamily="49" charset="0"/>
              <a:buNone/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3" name="Segnaposto contenuto 2"/>
          <p:cNvSpPr>
            <a:spLocks noGrp="1"/>
          </p:cNvSpPr>
          <p:nvPr>
            <p:ph idx="11"/>
          </p:nvPr>
        </p:nvSpPr>
        <p:spPr>
          <a:xfrm>
            <a:off x="820450" y="5509600"/>
            <a:ext cx="5181601" cy="669697"/>
          </a:xfrm>
        </p:spPr>
        <p:txBody>
          <a:bodyPr>
            <a:normAutofit/>
          </a:bodyPr>
          <a:lstStyle>
            <a:lvl1pPr marL="0" indent="0" algn="ctr">
              <a:buClr>
                <a:srgbClr val="4F345A"/>
              </a:buClr>
              <a:buFont typeface="Courier New" panose="02070309020205020404" pitchFamily="49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4" name="Segnaposto contenuto 2"/>
          <p:cNvSpPr>
            <a:spLocks noGrp="1"/>
          </p:cNvSpPr>
          <p:nvPr>
            <p:ph idx="12"/>
          </p:nvPr>
        </p:nvSpPr>
        <p:spPr>
          <a:xfrm>
            <a:off x="6154450" y="5509600"/>
            <a:ext cx="5181601" cy="669697"/>
          </a:xfrm>
        </p:spPr>
        <p:txBody>
          <a:bodyPr>
            <a:normAutofit/>
          </a:bodyPr>
          <a:lstStyle>
            <a:lvl1pPr marL="0" indent="0" algn="ctr">
              <a:buClr>
                <a:srgbClr val="4F345A"/>
              </a:buClr>
              <a:buFont typeface="Courier New" panose="02070309020205020404" pitchFamily="49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pic>
        <p:nvPicPr>
          <p:cNvPr id="20" name="Immagine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0" y="269885"/>
            <a:ext cx="1294587" cy="547999"/>
          </a:xfrm>
          <a:prstGeom prst="rect">
            <a:avLst/>
          </a:prstGeom>
        </p:spPr>
      </p:pic>
      <p:cxnSp>
        <p:nvCxnSpPr>
          <p:cNvPr id="17" name="Connettore diritto 16"/>
          <p:cNvCxnSpPr/>
          <p:nvPr userDrawn="1"/>
        </p:nvCxnSpPr>
        <p:spPr>
          <a:xfrm>
            <a:off x="2167003" y="257359"/>
            <a:ext cx="0" cy="547999"/>
          </a:xfrm>
          <a:prstGeom prst="line">
            <a:avLst/>
          </a:prstGeom>
          <a:ln w="38100" cap="rnd">
            <a:solidFill>
              <a:srgbClr val="438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egnaposto contenuto 2"/>
          <p:cNvSpPr>
            <a:spLocks noGrp="1"/>
          </p:cNvSpPr>
          <p:nvPr>
            <p:ph idx="14" hasCustomPrompt="1"/>
          </p:nvPr>
        </p:nvSpPr>
        <p:spPr>
          <a:xfrm>
            <a:off x="2318184" y="257359"/>
            <a:ext cx="8311715" cy="31883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Inserire nome dell’evento</a:t>
            </a:r>
          </a:p>
        </p:txBody>
      </p:sp>
      <p:sp>
        <p:nvSpPr>
          <p:cNvPr id="24" name="Segnaposto contenuto 2"/>
          <p:cNvSpPr>
            <a:spLocks noGrp="1"/>
          </p:cNvSpPr>
          <p:nvPr>
            <p:ph idx="16" hasCustomPrompt="1"/>
          </p:nvPr>
        </p:nvSpPr>
        <p:spPr>
          <a:xfrm>
            <a:off x="2318184" y="583898"/>
            <a:ext cx="8311715" cy="318838"/>
          </a:xfrm>
        </p:spPr>
        <p:txBody>
          <a:bodyPr anchor="ctr"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Dati evento</a:t>
            </a:r>
          </a:p>
        </p:txBody>
      </p:sp>
      <p:sp>
        <p:nvSpPr>
          <p:cNvPr id="5" name="Segnaposto numero diapositiva 8">
            <a:extLst>
              <a:ext uri="{FF2B5EF4-FFF2-40B4-BE49-F238E27FC236}">
                <a16:creationId xmlns:a16="http://schemas.microsoft.com/office/drawing/2014/main" id="{58A98BC3-C27A-5413-B5FE-6918BF6B3D5D}"/>
              </a:ext>
            </a:extLst>
          </p:cNvPr>
          <p:cNvSpPr txBox="1">
            <a:spLocks/>
          </p:cNvSpPr>
          <p:nvPr userDrawn="1"/>
        </p:nvSpPr>
        <p:spPr>
          <a:xfrm>
            <a:off x="9257175" y="348795"/>
            <a:ext cx="27454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b="1" kern="1200">
                <a:solidFill>
                  <a:schemeClr val="bg1">
                    <a:lumMod val="85000"/>
                  </a:schemeClr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9551149-B994-4D80-951A-9B4D53B5C187}" type="slidenum">
              <a:rPr lang="it-IT" smtClean="0">
                <a:solidFill>
                  <a:schemeClr val="bg1">
                    <a:lumMod val="65000"/>
                  </a:schemeClr>
                </a:solidFill>
              </a:rPr>
              <a:pPr/>
              <a:t>‹N›</a:t>
            </a:fld>
            <a:endParaRPr lang="it-IT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777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+ Immagine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0" y="269885"/>
            <a:ext cx="1294587" cy="547999"/>
          </a:xfrm>
          <a:prstGeom prst="rect">
            <a:avLst/>
          </a:prstGeom>
        </p:spPr>
      </p:pic>
      <p:sp>
        <p:nvSpPr>
          <p:cNvPr id="18" name="Segnaposto contenuto 16"/>
          <p:cNvSpPr>
            <a:spLocks noGrp="1"/>
          </p:cNvSpPr>
          <p:nvPr>
            <p:ph sz="quarter" idx="11"/>
          </p:nvPr>
        </p:nvSpPr>
        <p:spPr>
          <a:xfrm>
            <a:off x="553519" y="1027351"/>
            <a:ext cx="4084741" cy="575990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it-IT"/>
          </a:p>
        </p:txBody>
      </p:sp>
      <p:sp>
        <p:nvSpPr>
          <p:cNvPr id="11" name="Titolo 1"/>
          <p:cNvSpPr>
            <a:spLocks noGrp="1"/>
          </p:cNvSpPr>
          <p:nvPr>
            <p:ph type="title" hasCustomPrompt="1"/>
          </p:nvPr>
        </p:nvSpPr>
        <p:spPr>
          <a:xfrm>
            <a:off x="4878550" y="1027351"/>
            <a:ext cx="4620532" cy="557898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4F355B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12" name="Segnaposto contenuto 2"/>
          <p:cNvSpPr>
            <a:spLocks noGrp="1"/>
          </p:cNvSpPr>
          <p:nvPr>
            <p:ph idx="13"/>
          </p:nvPr>
        </p:nvSpPr>
        <p:spPr>
          <a:xfrm>
            <a:off x="4878549" y="1585248"/>
            <a:ext cx="6224880" cy="4435543"/>
          </a:xfrm>
        </p:spPr>
        <p:txBody>
          <a:bodyPr>
            <a:no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cxnSp>
        <p:nvCxnSpPr>
          <p:cNvPr id="20" name="Connettore diritto 19"/>
          <p:cNvCxnSpPr/>
          <p:nvPr userDrawn="1"/>
        </p:nvCxnSpPr>
        <p:spPr>
          <a:xfrm>
            <a:off x="2167003" y="257359"/>
            <a:ext cx="0" cy="547999"/>
          </a:xfrm>
          <a:prstGeom prst="line">
            <a:avLst/>
          </a:prstGeom>
          <a:ln w="38100" cap="rnd">
            <a:solidFill>
              <a:srgbClr val="438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egnaposto contenuto 2"/>
          <p:cNvSpPr>
            <a:spLocks noGrp="1"/>
          </p:cNvSpPr>
          <p:nvPr>
            <p:ph idx="14" hasCustomPrompt="1"/>
          </p:nvPr>
        </p:nvSpPr>
        <p:spPr>
          <a:xfrm>
            <a:off x="2318184" y="257359"/>
            <a:ext cx="8311715" cy="31883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Inserire nome dell’evento</a:t>
            </a:r>
          </a:p>
        </p:txBody>
      </p:sp>
      <p:sp>
        <p:nvSpPr>
          <p:cNvPr id="23" name="Segnaposto contenuto 2"/>
          <p:cNvSpPr>
            <a:spLocks noGrp="1"/>
          </p:cNvSpPr>
          <p:nvPr>
            <p:ph idx="16" hasCustomPrompt="1"/>
          </p:nvPr>
        </p:nvSpPr>
        <p:spPr>
          <a:xfrm>
            <a:off x="2318184" y="583898"/>
            <a:ext cx="8311715" cy="318838"/>
          </a:xfrm>
        </p:spPr>
        <p:txBody>
          <a:bodyPr anchor="ctr"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Dati evento</a:t>
            </a:r>
          </a:p>
        </p:txBody>
      </p:sp>
      <p:sp>
        <p:nvSpPr>
          <p:cNvPr id="2" name="Segnaposto numero diapositiva 8">
            <a:extLst>
              <a:ext uri="{FF2B5EF4-FFF2-40B4-BE49-F238E27FC236}">
                <a16:creationId xmlns:a16="http://schemas.microsoft.com/office/drawing/2014/main" id="{17E66777-782A-7880-5445-80A72E645DE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9257175" y="348795"/>
            <a:ext cx="2745447" cy="365125"/>
          </a:xfrm>
        </p:spPr>
        <p:txBody>
          <a:bodyPr/>
          <a:lstStyle>
            <a:lvl1pPr>
              <a:defRPr sz="1200" b="1">
                <a:solidFill>
                  <a:schemeClr val="bg1">
                    <a:lumMod val="65000"/>
                  </a:schemeClr>
                </a:solidFill>
                <a:latin typeface="Titillium Web" panose="00000500000000000000" pitchFamily="2" charset="0"/>
              </a:defRPr>
            </a:lvl1pPr>
          </a:lstStyle>
          <a:p>
            <a:fld id="{B9551149-B994-4D80-951A-9B4D53B5C18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2794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0" y="269885"/>
            <a:ext cx="1294587" cy="54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1005244"/>
            <a:ext cx="10515600" cy="481876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4F355B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2263112"/>
            <a:ext cx="3140796" cy="1787725"/>
          </a:xfrm>
        </p:spPr>
        <p:txBody>
          <a:bodyPr/>
          <a:lstStyle/>
          <a:p>
            <a:pPr lvl="0"/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40116" y="2263112"/>
            <a:ext cx="3140796" cy="1787725"/>
          </a:xfrm>
        </p:spPr>
        <p:txBody>
          <a:bodyPr/>
          <a:lstStyle/>
          <a:p>
            <a:pPr lvl="0"/>
            <a:endParaRPr lang="it-IT"/>
          </a:p>
        </p:txBody>
      </p:sp>
      <p:sp>
        <p:nvSpPr>
          <p:cNvPr id="12" name="Segnaposto contenuto 2"/>
          <p:cNvSpPr>
            <a:spLocks noGrp="1"/>
          </p:cNvSpPr>
          <p:nvPr>
            <p:ph idx="10"/>
          </p:nvPr>
        </p:nvSpPr>
        <p:spPr>
          <a:xfrm>
            <a:off x="838200" y="1563142"/>
            <a:ext cx="10515600" cy="610289"/>
          </a:xfrm>
        </p:spPr>
        <p:txBody>
          <a:bodyPr>
            <a:no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3" name="Segnaposto contenuto 2"/>
          <p:cNvSpPr>
            <a:spLocks noGrp="1"/>
          </p:cNvSpPr>
          <p:nvPr>
            <p:ph idx="11"/>
          </p:nvPr>
        </p:nvSpPr>
        <p:spPr>
          <a:xfrm>
            <a:off x="838199" y="4159048"/>
            <a:ext cx="3140797" cy="2051252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4" name="Segnaposto contenuto 2"/>
          <p:cNvSpPr>
            <a:spLocks noGrp="1"/>
          </p:cNvSpPr>
          <p:nvPr>
            <p:ph idx="12"/>
          </p:nvPr>
        </p:nvSpPr>
        <p:spPr>
          <a:xfrm>
            <a:off x="4540115" y="4159048"/>
            <a:ext cx="3140797" cy="2051252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5" name="Segnaposto contenuto 3"/>
          <p:cNvSpPr>
            <a:spLocks noGrp="1"/>
          </p:cNvSpPr>
          <p:nvPr>
            <p:ph sz="half" idx="13"/>
          </p:nvPr>
        </p:nvSpPr>
        <p:spPr>
          <a:xfrm>
            <a:off x="8242032" y="2263112"/>
            <a:ext cx="3140796" cy="1787725"/>
          </a:xfrm>
        </p:spPr>
        <p:txBody>
          <a:bodyPr/>
          <a:lstStyle/>
          <a:p>
            <a:pPr lvl="0"/>
            <a:endParaRPr lang="it-IT"/>
          </a:p>
        </p:txBody>
      </p:sp>
      <p:sp>
        <p:nvSpPr>
          <p:cNvPr id="16" name="Segnaposto contenuto 2"/>
          <p:cNvSpPr>
            <a:spLocks noGrp="1"/>
          </p:cNvSpPr>
          <p:nvPr>
            <p:ph idx="14"/>
          </p:nvPr>
        </p:nvSpPr>
        <p:spPr>
          <a:xfrm>
            <a:off x="8242031" y="4159048"/>
            <a:ext cx="3140797" cy="2051252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cxnSp>
        <p:nvCxnSpPr>
          <p:cNvPr id="18" name="Connettore diritto 17"/>
          <p:cNvCxnSpPr/>
          <p:nvPr userDrawn="1"/>
        </p:nvCxnSpPr>
        <p:spPr>
          <a:xfrm>
            <a:off x="2167003" y="257359"/>
            <a:ext cx="0" cy="547999"/>
          </a:xfrm>
          <a:prstGeom prst="line">
            <a:avLst/>
          </a:prstGeom>
          <a:ln w="38100" cap="rnd">
            <a:solidFill>
              <a:srgbClr val="438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contenuto 2"/>
          <p:cNvSpPr>
            <a:spLocks noGrp="1"/>
          </p:cNvSpPr>
          <p:nvPr>
            <p:ph idx="16" hasCustomPrompt="1"/>
          </p:nvPr>
        </p:nvSpPr>
        <p:spPr>
          <a:xfrm>
            <a:off x="2318184" y="257359"/>
            <a:ext cx="8311715" cy="31883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Inserire nome dell’evento</a:t>
            </a:r>
          </a:p>
        </p:txBody>
      </p:sp>
      <p:sp>
        <p:nvSpPr>
          <p:cNvPr id="21" name="Segnaposto contenuto 2"/>
          <p:cNvSpPr>
            <a:spLocks noGrp="1"/>
          </p:cNvSpPr>
          <p:nvPr>
            <p:ph idx="17" hasCustomPrompt="1"/>
          </p:nvPr>
        </p:nvSpPr>
        <p:spPr>
          <a:xfrm>
            <a:off x="2318184" y="583898"/>
            <a:ext cx="8311715" cy="318838"/>
          </a:xfrm>
        </p:spPr>
        <p:txBody>
          <a:bodyPr anchor="ctr"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Dati evento</a:t>
            </a:r>
          </a:p>
        </p:txBody>
      </p:sp>
      <p:sp>
        <p:nvSpPr>
          <p:cNvPr id="5" name="Segnaposto numero diapositiva 8">
            <a:extLst>
              <a:ext uri="{FF2B5EF4-FFF2-40B4-BE49-F238E27FC236}">
                <a16:creationId xmlns:a16="http://schemas.microsoft.com/office/drawing/2014/main" id="{064069FD-6AB8-0377-A793-332DF74D2AD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9257175" y="348795"/>
            <a:ext cx="2745447" cy="365125"/>
          </a:xfrm>
        </p:spPr>
        <p:txBody>
          <a:bodyPr/>
          <a:lstStyle>
            <a:lvl1pPr>
              <a:defRPr sz="1200" b="1">
                <a:solidFill>
                  <a:schemeClr val="bg1">
                    <a:lumMod val="65000"/>
                  </a:schemeClr>
                </a:solidFill>
                <a:latin typeface="Titillium Web" panose="00000500000000000000" pitchFamily="2" charset="0"/>
              </a:defRPr>
            </a:lvl1pPr>
          </a:lstStyle>
          <a:p>
            <a:fld id="{B9551149-B994-4D80-951A-9B4D53B5C18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9141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egnaposto testo 16"/>
          <p:cNvSpPr>
            <a:spLocks noGrp="1"/>
          </p:cNvSpPr>
          <p:nvPr>
            <p:ph type="body" sz="quarter" idx="11" hasCustomPrompt="1"/>
          </p:nvPr>
        </p:nvSpPr>
        <p:spPr>
          <a:xfrm>
            <a:off x="1390651" y="3531068"/>
            <a:ext cx="6210300" cy="1808311"/>
          </a:xfrm>
        </p:spPr>
        <p:txBody>
          <a:bodyPr>
            <a:noAutofit/>
          </a:bodyPr>
          <a:lstStyle>
            <a:lvl1pPr marL="0" indent="0">
              <a:buNone/>
              <a:defRPr sz="3600" b="0" baseline="0">
                <a:solidFill>
                  <a:srgbClr val="333333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/>
              <a:t>Grazie.</a:t>
            </a:r>
          </a:p>
        </p:txBody>
      </p:sp>
      <p:pic>
        <p:nvPicPr>
          <p:cNvPr id="6" name="Immagine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18" r="23764"/>
          <a:stretch/>
        </p:blipFill>
        <p:spPr>
          <a:xfrm>
            <a:off x="4920994" y="-12701"/>
            <a:ext cx="7271006" cy="671554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" y="1481977"/>
            <a:ext cx="4117270" cy="1268525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299" y="6119946"/>
            <a:ext cx="2666082" cy="39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164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C4E76-5A8E-450F-97B0-3985E7BEF785}" type="datetime1">
              <a:rPr lang="it-IT" smtClean="0"/>
              <a:t>06/03/23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51149-B994-4D80-951A-9B4D53B5C18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849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2" r:id="rId5"/>
    <p:sldLayoutId id="2147483667" r:id="rId6"/>
    <p:sldLayoutId id="2147483668" r:id="rId7"/>
    <p:sldLayoutId id="214748366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un.org/en/academic-impact/capacity-building" TargetMode="Externa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ondazioneifel.it/documenti-e-pubblicazioni/item/download/5634_eb5dbbb72ffea914b57de8d504fe43a7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ing.com/ck/a?!&amp;&amp;p=c3d4429fd4c25d67JmltdHM9MTY3NzYyODgwMCZpZ3VpZD0wZDUyMjgxZS02NzhhLTY4MmItMmU5Ny0zYTM1NjZiOTY5YTgmaW5zaWQ9NTU3Mg&amp;ptn=3&amp;hsh=3&amp;fclid=0d52281e-678a-682b-2e97-3a3566b969a8&amp;u=a1L3NlYXJjaD9xPWRlcnJpY2srZGUra2VyY2tob3ZlJkZPUk09QVdSRQ&amp;ntb=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self-pa.net/tutto-su-self/dati-self/i-numeri-del-self" TargetMode="Externa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D94AADC7-43B7-B84F-2871-6A718458CF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/>
              <a:t>SELF 2023-2025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52DD835-8005-0DA3-7E22-9F278B843C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t-IT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</a:t>
            </a:r>
            <a:br>
              <a:rPr lang="it-IT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</a:br>
            <a:r>
              <a:rPr lang="it-IT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e la Convenzione per i Servizi Specialistici e per i Corsi E-Learning </a:t>
            </a:r>
            <a:br>
              <a:rPr lang="it-IT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</a:br>
            <a:r>
              <a:rPr lang="it-IT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per le PP.AA. dell’Emilia-Romagna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9ABA64B-AAB0-2336-BD12-56CC5EA52A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/>
              <a:t>2 Marzo 2023, Bologna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EB3E6436-7E64-B15D-209B-25170133A4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1307" y="6153149"/>
            <a:ext cx="1335394" cy="399027"/>
          </a:xfrm>
          <a:prstGeom prst="rect">
            <a:avLst/>
          </a:prstGeom>
        </p:spPr>
      </p:pic>
      <p:sp>
        <p:nvSpPr>
          <p:cNvPr id="7" name="Rettangolo con singolo angolo arrotondato 8">
            <a:extLst>
              <a:ext uri="{FF2B5EF4-FFF2-40B4-BE49-F238E27FC236}">
                <a16:creationId xmlns:a16="http://schemas.microsoft.com/office/drawing/2014/main" id="{CF01201E-0F8C-53BC-D7B8-CE1CAFC84B1C}"/>
              </a:ext>
            </a:extLst>
          </p:cNvPr>
          <p:cNvSpPr/>
          <p:nvPr/>
        </p:nvSpPr>
        <p:spPr>
          <a:xfrm rot="10800000">
            <a:off x="5726792" y="0"/>
            <a:ext cx="6465208" cy="5493246"/>
          </a:xfrm>
          <a:custGeom>
            <a:avLst/>
            <a:gdLst>
              <a:gd name="connsiteX0" fmla="*/ 0 w 6458858"/>
              <a:gd name="connsiteY0" fmla="*/ 0 h 2046513"/>
              <a:gd name="connsiteX1" fmla="*/ 6117766 w 6458858"/>
              <a:gd name="connsiteY1" fmla="*/ 0 h 2046513"/>
              <a:gd name="connsiteX2" fmla="*/ 6458858 w 6458858"/>
              <a:gd name="connsiteY2" fmla="*/ 341092 h 2046513"/>
              <a:gd name="connsiteX3" fmla="*/ 6458858 w 6458858"/>
              <a:gd name="connsiteY3" fmla="*/ 2046513 h 2046513"/>
              <a:gd name="connsiteX4" fmla="*/ 0 w 6458858"/>
              <a:gd name="connsiteY4" fmla="*/ 2046513 h 2046513"/>
              <a:gd name="connsiteX5" fmla="*/ 0 w 6458858"/>
              <a:gd name="connsiteY5" fmla="*/ 0 h 2046513"/>
              <a:gd name="connsiteX0" fmla="*/ 19050 w 6458858"/>
              <a:gd name="connsiteY0" fmla="*/ 0 h 5304063"/>
              <a:gd name="connsiteX1" fmla="*/ 6117766 w 6458858"/>
              <a:gd name="connsiteY1" fmla="*/ 3257550 h 5304063"/>
              <a:gd name="connsiteX2" fmla="*/ 6458858 w 6458858"/>
              <a:gd name="connsiteY2" fmla="*/ 3598642 h 5304063"/>
              <a:gd name="connsiteX3" fmla="*/ 6458858 w 6458858"/>
              <a:gd name="connsiteY3" fmla="*/ 5304063 h 5304063"/>
              <a:gd name="connsiteX4" fmla="*/ 0 w 6458858"/>
              <a:gd name="connsiteY4" fmla="*/ 5304063 h 5304063"/>
              <a:gd name="connsiteX5" fmla="*/ 19050 w 6458858"/>
              <a:gd name="connsiteY5" fmla="*/ 0 h 5304063"/>
              <a:gd name="connsiteX0" fmla="*/ 19050 w 6458858"/>
              <a:gd name="connsiteY0" fmla="*/ 0 h 5304063"/>
              <a:gd name="connsiteX1" fmla="*/ 6117766 w 6458858"/>
              <a:gd name="connsiteY1" fmla="*/ 3257550 h 5304063"/>
              <a:gd name="connsiteX2" fmla="*/ 6458858 w 6458858"/>
              <a:gd name="connsiteY2" fmla="*/ 3598642 h 5304063"/>
              <a:gd name="connsiteX3" fmla="*/ 6458858 w 6458858"/>
              <a:gd name="connsiteY3" fmla="*/ 5304063 h 5304063"/>
              <a:gd name="connsiteX4" fmla="*/ 0 w 6458858"/>
              <a:gd name="connsiteY4" fmla="*/ 5304063 h 5304063"/>
              <a:gd name="connsiteX5" fmla="*/ 19050 w 6458858"/>
              <a:gd name="connsiteY5" fmla="*/ 0 h 5304063"/>
              <a:gd name="connsiteX0" fmla="*/ 19050 w 6458858"/>
              <a:gd name="connsiteY0" fmla="*/ 16974 h 5321037"/>
              <a:gd name="connsiteX1" fmla="*/ 6117766 w 6458858"/>
              <a:gd name="connsiteY1" fmla="*/ 3274524 h 5321037"/>
              <a:gd name="connsiteX2" fmla="*/ 6458858 w 6458858"/>
              <a:gd name="connsiteY2" fmla="*/ 3615616 h 5321037"/>
              <a:gd name="connsiteX3" fmla="*/ 6458858 w 6458858"/>
              <a:gd name="connsiteY3" fmla="*/ 5321037 h 5321037"/>
              <a:gd name="connsiteX4" fmla="*/ 0 w 6458858"/>
              <a:gd name="connsiteY4" fmla="*/ 5321037 h 5321037"/>
              <a:gd name="connsiteX5" fmla="*/ 19050 w 6458858"/>
              <a:gd name="connsiteY5" fmla="*/ 16974 h 5321037"/>
              <a:gd name="connsiteX0" fmla="*/ 19050 w 6458858"/>
              <a:gd name="connsiteY0" fmla="*/ 17107 h 5321170"/>
              <a:gd name="connsiteX1" fmla="*/ 6190338 w 6458858"/>
              <a:gd name="connsiteY1" fmla="*/ 3245628 h 5321170"/>
              <a:gd name="connsiteX2" fmla="*/ 6458858 w 6458858"/>
              <a:gd name="connsiteY2" fmla="*/ 3615749 h 5321170"/>
              <a:gd name="connsiteX3" fmla="*/ 6458858 w 6458858"/>
              <a:gd name="connsiteY3" fmla="*/ 5321170 h 5321170"/>
              <a:gd name="connsiteX4" fmla="*/ 0 w 6458858"/>
              <a:gd name="connsiteY4" fmla="*/ 5321170 h 5321170"/>
              <a:gd name="connsiteX5" fmla="*/ 19050 w 6458858"/>
              <a:gd name="connsiteY5" fmla="*/ 17107 h 5321170"/>
              <a:gd name="connsiteX0" fmla="*/ 19050 w 6458858"/>
              <a:gd name="connsiteY0" fmla="*/ 18120 h 5322183"/>
              <a:gd name="connsiteX1" fmla="*/ 6190338 w 6458858"/>
              <a:gd name="connsiteY1" fmla="*/ 3246641 h 5322183"/>
              <a:gd name="connsiteX2" fmla="*/ 6458858 w 6458858"/>
              <a:gd name="connsiteY2" fmla="*/ 3616762 h 5322183"/>
              <a:gd name="connsiteX3" fmla="*/ 6458858 w 6458858"/>
              <a:gd name="connsiteY3" fmla="*/ 5322183 h 5322183"/>
              <a:gd name="connsiteX4" fmla="*/ 0 w 6458858"/>
              <a:gd name="connsiteY4" fmla="*/ 5322183 h 5322183"/>
              <a:gd name="connsiteX5" fmla="*/ 19050 w 6458858"/>
              <a:gd name="connsiteY5" fmla="*/ 18120 h 5322183"/>
              <a:gd name="connsiteX0" fmla="*/ 19050 w 6458858"/>
              <a:gd name="connsiteY0" fmla="*/ 18120 h 5322183"/>
              <a:gd name="connsiteX1" fmla="*/ 6190338 w 6458858"/>
              <a:gd name="connsiteY1" fmla="*/ 3246641 h 5322183"/>
              <a:gd name="connsiteX2" fmla="*/ 6458858 w 6458858"/>
              <a:gd name="connsiteY2" fmla="*/ 3616762 h 5322183"/>
              <a:gd name="connsiteX3" fmla="*/ 6458858 w 6458858"/>
              <a:gd name="connsiteY3" fmla="*/ 5322183 h 5322183"/>
              <a:gd name="connsiteX4" fmla="*/ 0 w 6458858"/>
              <a:gd name="connsiteY4" fmla="*/ 5322183 h 5322183"/>
              <a:gd name="connsiteX5" fmla="*/ 19050 w 6458858"/>
              <a:gd name="connsiteY5" fmla="*/ 18120 h 5322183"/>
              <a:gd name="connsiteX0" fmla="*/ 19050 w 6458858"/>
              <a:gd name="connsiteY0" fmla="*/ 18490 h 5322553"/>
              <a:gd name="connsiteX1" fmla="*/ 6063338 w 6458858"/>
              <a:gd name="connsiteY1" fmla="*/ 3177161 h 5322553"/>
              <a:gd name="connsiteX2" fmla="*/ 6458858 w 6458858"/>
              <a:gd name="connsiteY2" fmla="*/ 3617132 h 5322553"/>
              <a:gd name="connsiteX3" fmla="*/ 6458858 w 6458858"/>
              <a:gd name="connsiteY3" fmla="*/ 5322553 h 5322553"/>
              <a:gd name="connsiteX4" fmla="*/ 0 w 6458858"/>
              <a:gd name="connsiteY4" fmla="*/ 5322553 h 5322553"/>
              <a:gd name="connsiteX5" fmla="*/ 19050 w 6458858"/>
              <a:gd name="connsiteY5" fmla="*/ 18490 h 5322553"/>
              <a:gd name="connsiteX0" fmla="*/ 19050 w 6458858"/>
              <a:gd name="connsiteY0" fmla="*/ 18490 h 5322553"/>
              <a:gd name="connsiteX1" fmla="*/ 6063338 w 6458858"/>
              <a:gd name="connsiteY1" fmla="*/ 3177161 h 5322553"/>
              <a:gd name="connsiteX2" fmla="*/ 6458858 w 6458858"/>
              <a:gd name="connsiteY2" fmla="*/ 3617132 h 5322553"/>
              <a:gd name="connsiteX3" fmla="*/ 6458858 w 6458858"/>
              <a:gd name="connsiteY3" fmla="*/ 5322553 h 5322553"/>
              <a:gd name="connsiteX4" fmla="*/ 0 w 6458858"/>
              <a:gd name="connsiteY4" fmla="*/ 5322553 h 5322553"/>
              <a:gd name="connsiteX5" fmla="*/ 19050 w 6458858"/>
              <a:gd name="connsiteY5" fmla="*/ 18490 h 5322553"/>
              <a:gd name="connsiteX0" fmla="*/ 19050 w 6458858"/>
              <a:gd name="connsiteY0" fmla="*/ 18490 h 5322553"/>
              <a:gd name="connsiteX1" fmla="*/ 6063338 w 6458858"/>
              <a:gd name="connsiteY1" fmla="*/ 3177161 h 5322553"/>
              <a:gd name="connsiteX2" fmla="*/ 6458858 w 6458858"/>
              <a:gd name="connsiteY2" fmla="*/ 3617132 h 5322553"/>
              <a:gd name="connsiteX3" fmla="*/ 6458858 w 6458858"/>
              <a:gd name="connsiteY3" fmla="*/ 5322553 h 5322553"/>
              <a:gd name="connsiteX4" fmla="*/ 0 w 6458858"/>
              <a:gd name="connsiteY4" fmla="*/ 5322553 h 5322553"/>
              <a:gd name="connsiteX5" fmla="*/ 19050 w 6458858"/>
              <a:gd name="connsiteY5" fmla="*/ 18490 h 5322553"/>
              <a:gd name="connsiteX0" fmla="*/ 19050 w 6465208"/>
              <a:gd name="connsiteY0" fmla="*/ 18490 h 5322553"/>
              <a:gd name="connsiteX1" fmla="*/ 6063338 w 6465208"/>
              <a:gd name="connsiteY1" fmla="*/ 3177161 h 5322553"/>
              <a:gd name="connsiteX2" fmla="*/ 6465208 w 6465208"/>
              <a:gd name="connsiteY2" fmla="*/ 3623482 h 5322553"/>
              <a:gd name="connsiteX3" fmla="*/ 6458858 w 6465208"/>
              <a:gd name="connsiteY3" fmla="*/ 5322553 h 5322553"/>
              <a:gd name="connsiteX4" fmla="*/ 0 w 6465208"/>
              <a:gd name="connsiteY4" fmla="*/ 5322553 h 5322553"/>
              <a:gd name="connsiteX5" fmla="*/ 19050 w 6465208"/>
              <a:gd name="connsiteY5" fmla="*/ 18490 h 5322553"/>
              <a:gd name="connsiteX0" fmla="*/ 19050 w 6465208"/>
              <a:gd name="connsiteY0" fmla="*/ 18628 h 5322691"/>
              <a:gd name="connsiteX1" fmla="*/ 6063338 w 6465208"/>
              <a:gd name="connsiteY1" fmla="*/ 3151899 h 5322691"/>
              <a:gd name="connsiteX2" fmla="*/ 6465208 w 6465208"/>
              <a:gd name="connsiteY2" fmla="*/ 3623620 h 5322691"/>
              <a:gd name="connsiteX3" fmla="*/ 6458858 w 6465208"/>
              <a:gd name="connsiteY3" fmla="*/ 5322691 h 5322691"/>
              <a:gd name="connsiteX4" fmla="*/ 0 w 6465208"/>
              <a:gd name="connsiteY4" fmla="*/ 5322691 h 5322691"/>
              <a:gd name="connsiteX5" fmla="*/ 19050 w 6465208"/>
              <a:gd name="connsiteY5" fmla="*/ 18628 h 5322691"/>
              <a:gd name="connsiteX0" fmla="*/ 0 w 6465208"/>
              <a:gd name="connsiteY0" fmla="*/ 17733 h 5493246"/>
              <a:gd name="connsiteX1" fmla="*/ 6063338 w 6465208"/>
              <a:gd name="connsiteY1" fmla="*/ 3322454 h 5493246"/>
              <a:gd name="connsiteX2" fmla="*/ 6465208 w 6465208"/>
              <a:gd name="connsiteY2" fmla="*/ 3794175 h 5493246"/>
              <a:gd name="connsiteX3" fmla="*/ 6458858 w 6465208"/>
              <a:gd name="connsiteY3" fmla="*/ 5493246 h 5493246"/>
              <a:gd name="connsiteX4" fmla="*/ 0 w 6465208"/>
              <a:gd name="connsiteY4" fmla="*/ 5493246 h 5493246"/>
              <a:gd name="connsiteX5" fmla="*/ 0 w 6465208"/>
              <a:gd name="connsiteY5" fmla="*/ 17733 h 549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65208" h="5493246">
                <a:moveTo>
                  <a:pt x="0" y="17733"/>
                </a:moveTo>
                <a:cubicBezTo>
                  <a:pt x="94341" y="-272553"/>
                  <a:pt x="5598883" y="3093854"/>
                  <a:pt x="6063338" y="3322454"/>
                </a:cubicBezTo>
                <a:cubicBezTo>
                  <a:pt x="6194568" y="3411354"/>
                  <a:pt x="6433458" y="3459745"/>
                  <a:pt x="6465208" y="3794175"/>
                </a:cubicBezTo>
                <a:cubicBezTo>
                  <a:pt x="6463091" y="4360532"/>
                  <a:pt x="6460975" y="4926889"/>
                  <a:pt x="6458858" y="5493246"/>
                </a:cubicBezTo>
                <a:lnTo>
                  <a:pt x="0" y="5493246"/>
                </a:lnTo>
                <a:lnTo>
                  <a:pt x="0" y="17733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1514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800"/>
              <a:t>I numeri di Self &gt; la dimensione territoriale 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r>
              <a:rPr lang="it-IT" sz="1600" b="1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SELF 2023-2025</a:t>
            </a:r>
            <a:endParaRPr lang="it-IT" sz="1600" b="0" i="0" u="none" strike="noStrike" baseline="0">
              <a:solidFill>
                <a:srgbClr val="373535"/>
              </a:solidFill>
              <a:latin typeface="Titillium Web" panose="00000500000000000000" pitchFamily="2" charset="0"/>
            </a:endParaRPr>
          </a:p>
          <a:p>
            <a:endParaRPr lang="it-IT" sz="1600"/>
          </a:p>
        </p:txBody>
      </p:sp>
      <p:sp>
        <p:nvSpPr>
          <p:cNvPr id="6" name="Segnaposto contenuto 5"/>
          <p:cNvSpPr>
            <a:spLocks noGrp="1"/>
          </p:cNvSpPr>
          <p:nvPr>
            <p:ph idx="15"/>
          </p:nvPr>
        </p:nvSpPr>
        <p:spPr>
          <a:xfrm>
            <a:off x="2318184" y="424873"/>
            <a:ext cx="8724190" cy="515229"/>
          </a:xfrm>
        </p:spPr>
        <p:txBody>
          <a:bodyPr>
            <a:normAutofit/>
          </a:bodyPr>
          <a:lstStyle/>
          <a:p>
            <a:r>
              <a:rPr lang="it-IT" sz="1300" b="0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</a:t>
            </a:r>
            <a:r>
              <a:rPr lang="it-IT" sz="1300" b="0" i="0" u="none" strike="noStrike" baseline="0" err="1">
                <a:solidFill>
                  <a:srgbClr val="373535"/>
                </a:solidFill>
                <a:latin typeface="Titillium Web" panose="00000500000000000000" pitchFamily="2" charset="0"/>
              </a:rPr>
              <a:t>E-Larning</a:t>
            </a:r>
            <a:endParaRPr lang="it-IT" sz="1300" b="0" i="0" u="none" strike="noStrike" baseline="0">
              <a:solidFill>
                <a:srgbClr val="373535"/>
              </a:solidFill>
              <a:latin typeface="Titillium Web" panose="00000500000000000000" pitchFamily="2" charset="0"/>
            </a:endParaRP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45C31EDD-1265-6354-B450-FF297BF943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77" t="21473" r="3575" b="7975"/>
          <a:stretch/>
        </p:blipFill>
        <p:spPr>
          <a:xfrm>
            <a:off x="960698" y="1849713"/>
            <a:ext cx="10081675" cy="4681617"/>
          </a:xfrm>
          <a:prstGeom prst="rect">
            <a:avLst/>
          </a:prstGeom>
          <a:solidFill>
            <a:schemeClr val="bg2"/>
          </a:solidFill>
          <a:ln w="76200">
            <a:solidFill>
              <a:schemeClr val="bg1">
                <a:lumMod val="9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24530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immagine 7" descr="Sfondo astratto di dati"/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1154" y="1267546"/>
            <a:ext cx="12263153" cy="5590453"/>
          </a:xfrm>
          <a:ln w="76200">
            <a:solidFill>
              <a:schemeClr val="bg2"/>
            </a:solidFill>
          </a:ln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sp>
        <p:nvSpPr>
          <p:cNvPr id="2" name="Segnaposto testo 1"/>
          <p:cNvSpPr>
            <a:spLocks noGrp="1"/>
          </p:cNvSpPr>
          <p:nvPr>
            <p:ph type="body" sz="quarter" idx="14"/>
          </p:nvPr>
        </p:nvSpPr>
        <p:spPr>
          <a:xfrm>
            <a:off x="800041" y="2458387"/>
            <a:ext cx="10242333" cy="3974739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it-IT" sz="4800">
                <a:solidFill>
                  <a:schemeClr val="bg1"/>
                </a:solidFill>
                <a:latin typeface="Titillium Web"/>
              </a:rPr>
              <a:t>Coltivazione e attrazione dei talenti lungo l'arco della vita lavorativa </a:t>
            </a:r>
            <a:endParaRPr lang="en-US">
              <a:solidFill>
                <a:schemeClr val="bg1"/>
              </a:solidFill>
            </a:endParaRPr>
          </a:p>
          <a:p>
            <a:br>
              <a:rPr lang="it-IT" b="0">
                <a:solidFill>
                  <a:schemeClr val="bg1"/>
                </a:solidFill>
              </a:rPr>
            </a:br>
            <a:r>
              <a:rPr lang="it-IT" b="0">
                <a:solidFill>
                  <a:schemeClr val="bg1"/>
                </a:solidFill>
              </a:rPr>
              <a:t>Il SELF fra valore pubblico, </a:t>
            </a:r>
            <a:br>
              <a:rPr lang="it-IT" b="0">
                <a:solidFill>
                  <a:schemeClr val="bg1"/>
                </a:solidFill>
              </a:rPr>
            </a:br>
            <a:r>
              <a:rPr lang="it-IT" b="0">
                <a:solidFill>
                  <a:schemeClr val="bg1"/>
                </a:solidFill>
              </a:rPr>
              <a:t>evoluzione e competenze.</a:t>
            </a:r>
          </a:p>
          <a:p>
            <a:endParaRPr lang="it-IT">
              <a:solidFill>
                <a:schemeClr val="bg1"/>
              </a:solidFill>
            </a:endParaRPr>
          </a:p>
          <a:p>
            <a:r>
              <a:rPr lang="it-IT" sz="1600">
                <a:solidFill>
                  <a:schemeClr val="bg1"/>
                </a:solidFill>
              </a:rPr>
              <a:t>Francesco Raphael Frieri</a:t>
            </a:r>
          </a:p>
          <a:p>
            <a:endParaRPr lang="it-IT" sz="1600" b="0">
              <a:solidFill>
                <a:schemeClr val="bg1"/>
              </a:solidFill>
            </a:endParaRPr>
          </a:p>
          <a:p>
            <a:r>
              <a:rPr lang="it-IT" sz="1600" b="0">
                <a:solidFill>
                  <a:schemeClr val="bg1"/>
                </a:solidFill>
              </a:rPr>
              <a:t>Direzione generale risorse, Europa innovazioni e istituzioni, Regione Emilia-Romagna.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10" name="Segnaposto contenuto 4">
            <a:extLst>
              <a:ext uri="{FF2B5EF4-FFF2-40B4-BE49-F238E27FC236}">
                <a16:creationId xmlns:a16="http://schemas.microsoft.com/office/drawing/2014/main" id="{2841C99E-1206-8878-E70D-9BE1E2D7355D}"/>
              </a:ext>
            </a:extLst>
          </p:cNvPr>
          <p:cNvSpPr txBox="1">
            <a:spLocks/>
          </p:cNvSpPr>
          <p:nvPr/>
        </p:nvSpPr>
        <p:spPr>
          <a:xfrm>
            <a:off x="2318184" y="257359"/>
            <a:ext cx="8311715" cy="318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lang="it-IT" sz="4400" b="1" kern="1200" dirty="0">
                <a:solidFill>
                  <a:srgbClr val="4F345A"/>
                </a:solidFill>
                <a:latin typeface="Titillium Web" panose="00000500000000000000" pitchFamily="2" charset="0"/>
                <a:ea typeface="+mj-ea"/>
                <a:cs typeface="+mj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it-IT" sz="4100" b="1" kern="1200" dirty="0" smtClean="0">
                <a:solidFill>
                  <a:srgbClr val="F3942D"/>
                </a:solidFill>
                <a:latin typeface="Titillium Web" panose="00000500000000000000" pitchFamily="2" charset="0"/>
                <a:ea typeface="+mj-ea"/>
                <a:cs typeface="+mj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373535"/>
                </a:solidFill>
              </a:rPr>
              <a:t>SELF 2023-2025</a:t>
            </a:r>
            <a:endParaRPr lang="it-IT" sz="1600" b="0">
              <a:solidFill>
                <a:srgbClr val="373535"/>
              </a:solidFill>
            </a:endParaRPr>
          </a:p>
          <a:p>
            <a:endParaRPr lang="it-IT" sz="1600"/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CCF8501A-DB5C-6099-1685-65C4A1E2ECAC}"/>
              </a:ext>
            </a:extLst>
          </p:cNvPr>
          <p:cNvSpPr txBox="1">
            <a:spLocks/>
          </p:cNvSpPr>
          <p:nvPr/>
        </p:nvSpPr>
        <p:spPr>
          <a:xfrm>
            <a:off x="2318184" y="424873"/>
            <a:ext cx="8724190" cy="515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algn="r" defTabSz="914400" rtl="0" eaLnBrk="1" latinLnBrk="0" hangingPunct="1">
              <a:defRPr sz="3200" b="1" kern="1200">
                <a:solidFill>
                  <a:schemeClr val="bg1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300" b="0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E-Learning</a:t>
            </a:r>
          </a:p>
        </p:txBody>
      </p:sp>
    </p:spTree>
    <p:extLst>
      <p:ext uri="{BB962C8B-B14F-4D97-AF65-F5344CB8AC3E}">
        <p14:creationId xmlns:p14="http://schemas.microsoft.com/office/powerpoint/2010/main" val="1946025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immagine 7" descr="Una persona in piedi davanti a un cascata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453"/>
          <a:stretch/>
        </p:blipFill>
        <p:spPr>
          <a:xfrm>
            <a:off x="1" y="1267546"/>
            <a:ext cx="12192000" cy="5590454"/>
          </a:xfrm>
          <a:ln w="76200">
            <a:solidFill>
              <a:schemeClr val="bg2"/>
            </a:solidFill>
          </a:ln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sp>
        <p:nvSpPr>
          <p:cNvPr id="3" name="Segnaposto contenuto 2"/>
          <p:cNvSpPr>
            <a:spLocks noGrp="1"/>
          </p:cNvSpPr>
          <p:nvPr>
            <p:ph idx="13"/>
          </p:nvPr>
        </p:nvSpPr>
        <p:spPr>
          <a:xfrm>
            <a:off x="627721" y="4547397"/>
            <a:ext cx="10492408" cy="559958"/>
          </a:xfrm>
        </p:spPr>
        <p:txBody>
          <a:bodyPr anchor="ctr">
            <a:normAutofit fontScale="85000" lnSpcReduction="20000"/>
          </a:bodyPr>
          <a:lstStyle/>
          <a:p>
            <a:endParaRPr lang="it-IT">
              <a:solidFill>
                <a:schemeClr val="bg1"/>
              </a:solidFill>
              <a:latin typeface="Tiempos Text"/>
            </a:endParaRPr>
          </a:p>
          <a:p>
            <a:pPr algn="r"/>
            <a:r>
              <a:rPr lang="it-IT" sz="1600" err="1">
                <a:solidFill>
                  <a:schemeClr val="lt1"/>
                </a:solidFill>
                <a:latin typeface="Agency FB" panose="020B0503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Capacity</a:t>
            </a:r>
            <a:r>
              <a:rPr lang="it-IT" sz="1600">
                <a:solidFill>
                  <a:schemeClr val="lt1"/>
                </a:solidFill>
                <a:latin typeface="Agency FB" panose="020B0503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-Building | United Nations</a:t>
            </a:r>
            <a:endParaRPr lang="it-IT" sz="1600">
              <a:solidFill>
                <a:schemeClr val="lt1"/>
              </a:solidFill>
              <a:latin typeface="Agency FB" panose="020B0503020202020204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3</a:t>
            </a:fld>
            <a:endParaRPr lang="it-IT"/>
          </a:p>
        </p:txBody>
      </p:sp>
      <p:sp>
        <p:nvSpPr>
          <p:cNvPr id="10" name="Segnaposto contenuto 4">
            <a:extLst>
              <a:ext uri="{FF2B5EF4-FFF2-40B4-BE49-F238E27FC236}">
                <a16:creationId xmlns:a16="http://schemas.microsoft.com/office/drawing/2014/main" id="{2841C99E-1206-8878-E70D-9BE1E2D7355D}"/>
              </a:ext>
            </a:extLst>
          </p:cNvPr>
          <p:cNvSpPr txBox="1">
            <a:spLocks/>
          </p:cNvSpPr>
          <p:nvPr/>
        </p:nvSpPr>
        <p:spPr>
          <a:xfrm>
            <a:off x="2318184" y="257359"/>
            <a:ext cx="8311715" cy="318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lang="it-IT" sz="4400" b="1" kern="1200" dirty="0">
                <a:solidFill>
                  <a:srgbClr val="4F345A"/>
                </a:solidFill>
                <a:latin typeface="Titillium Web" panose="00000500000000000000" pitchFamily="2" charset="0"/>
                <a:ea typeface="+mj-ea"/>
                <a:cs typeface="+mj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it-IT" sz="4100" b="1" kern="1200" dirty="0" smtClean="0">
                <a:solidFill>
                  <a:srgbClr val="F3942D"/>
                </a:solidFill>
                <a:latin typeface="Titillium Web" panose="00000500000000000000" pitchFamily="2" charset="0"/>
                <a:ea typeface="+mj-ea"/>
                <a:cs typeface="+mj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373535"/>
                </a:solidFill>
              </a:rPr>
              <a:t>SELF 2023-2025</a:t>
            </a:r>
            <a:endParaRPr lang="it-IT" sz="1600" b="0">
              <a:solidFill>
                <a:srgbClr val="373535"/>
              </a:solidFill>
            </a:endParaRPr>
          </a:p>
          <a:p>
            <a:endParaRPr lang="it-IT" sz="1600"/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CCF8501A-DB5C-6099-1685-65C4A1E2ECAC}"/>
              </a:ext>
            </a:extLst>
          </p:cNvPr>
          <p:cNvSpPr txBox="1">
            <a:spLocks/>
          </p:cNvSpPr>
          <p:nvPr/>
        </p:nvSpPr>
        <p:spPr>
          <a:xfrm>
            <a:off x="2318184" y="424873"/>
            <a:ext cx="8724190" cy="515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algn="r" defTabSz="914400" rtl="0" eaLnBrk="1" latinLnBrk="0" hangingPunct="1">
              <a:defRPr sz="3200" b="1" kern="1200">
                <a:solidFill>
                  <a:schemeClr val="bg1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300" b="0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E-Learning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77A42F4-2FF5-7933-7820-D61FA58D951A}"/>
              </a:ext>
            </a:extLst>
          </p:cNvPr>
          <p:cNvSpPr txBox="1"/>
          <p:nvPr/>
        </p:nvSpPr>
        <p:spPr>
          <a:xfrm>
            <a:off x="1436914" y="2272937"/>
            <a:ext cx="7292340" cy="249299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Il </a:t>
            </a:r>
            <a:r>
              <a:rPr lang="en-US" sz="3600">
                <a:solidFill>
                  <a:schemeClr val="bg1"/>
                </a:solidFill>
                <a:ea typeface="+mn-lt"/>
                <a:cs typeface="+mn-lt"/>
              </a:rPr>
              <a:t>capacity-building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è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definito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come il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processo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di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sviluppo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rafforzamento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delle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competenze</a:t>
            </a:r>
            <a:r>
              <a:rPr lang="en-US" sz="2400" b="0" i="0">
                <a:solidFill>
                  <a:schemeClr val="bg1"/>
                </a:solidFill>
                <a:effectLst/>
                <a:ea typeface="+mn-lt"/>
                <a:cs typeface="+mn-lt"/>
              </a:rPr>
              <a:t>, 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de</a:t>
            </a:r>
            <a:r>
              <a:rPr lang="it-IT" sz="2400">
                <a:solidFill>
                  <a:schemeClr val="bg1"/>
                </a:solidFill>
                <a:ea typeface="+mn-lt"/>
                <a:cs typeface="+mn-lt"/>
              </a:rPr>
              <a:t>ll’euristica</a:t>
            </a:r>
            <a:r>
              <a:rPr lang="en-US" sz="2400" b="0" i="0">
                <a:solidFill>
                  <a:schemeClr val="bg1"/>
                </a:solidFill>
                <a:effectLst/>
                <a:ea typeface="+mn-lt"/>
                <a:cs typeface="+mn-lt"/>
              </a:rPr>
              <a:t>, 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delle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abilità</a:t>
            </a:r>
            <a:r>
              <a:rPr lang="en-US" sz="2400" b="0" i="0">
                <a:solidFill>
                  <a:schemeClr val="bg1"/>
                </a:solidFill>
                <a:effectLst/>
                <a:ea typeface="+mn-lt"/>
                <a:cs typeface="+mn-lt"/>
              </a:rPr>
              <a:t>,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dei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processi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e delle risorse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di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cui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le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organizzazioni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le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comunità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hanno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bisogno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per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sopravvivere</a:t>
            </a:r>
            <a:r>
              <a:rPr lang="en-US" sz="2400" b="0" i="0">
                <a:solidFill>
                  <a:schemeClr val="bg1"/>
                </a:solidFill>
                <a:effectLst/>
                <a:ea typeface="+mn-lt"/>
                <a:cs typeface="+mn-lt"/>
              </a:rPr>
              <a:t>,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adattarsi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prosperare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in un mondo </a:t>
            </a:r>
            <a:r>
              <a:rPr lang="en-US" sz="2400" b="0" i="0">
                <a:solidFill>
                  <a:schemeClr val="bg1"/>
                </a:solidFill>
                <a:effectLst/>
                <a:ea typeface="+mn-lt"/>
                <a:cs typeface="+mn-lt"/>
              </a:rPr>
              <a:t>in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rapida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evoluzione</a:t>
            </a:r>
            <a:r>
              <a:rPr lang="en-US" sz="2400" b="0" i="0">
                <a:solidFill>
                  <a:schemeClr val="bg1"/>
                </a:solidFill>
                <a:effectLst/>
                <a:ea typeface="+mn-lt"/>
                <a:cs typeface="+mn-lt"/>
              </a:rPr>
              <a:t>.</a:t>
            </a:r>
            <a:endParaRPr lang="it-IT" sz="2400">
              <a:solidFill>
                <a:schemeClr val="bg1"/>
              </a:solidFill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457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FB465745-034F-A6E7-1CF1-65CF6427D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/>
              <a:t>Le competenze nella PA</a:t>
            </a:r>
          </a:p>
        </p:txBody>
      </p:sp>
      <p:sp>
        <p:nvSpPr>
          <p:cNvPr id="10" name="Segnaposto contenuto 9">
            <a:extLst>
              <a:ext uri="{FF2B5EF4-FFF2-40B4-BE49-F238E27FC236}">
                <a16:creationId xmlns:a16="http://schemas.microsoft.com/office/drawing/2014/main" id="{7AE8785A-9447-1808-25E6-519E8ECBE29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lnSpcReduction="10000"/>
          </a:bodyPr>
          <a:lstStyle/>
          <a:p>
            <a:r>
              <a:rPr lang="it-IT" sz="1800">
                <a:solidFill>
                  <a:srgbClr val="373535"/>
                </a:solidFill>
              </a:rPr>
              <a:t>SELF 2023-2025</a:t>
            </a:r>
            <a:endParaRPr lang="it-IT" sz="1800" b="0">
              <a:solidFill>
                <a:srgbClr val="373535"/>
              </a:solidFill>
            </a:endParaRPr>
          </a:p>
          <a:p>
            <a:endParaRPr lang="it-IT"/>
          </a:p>
        </p:txBody>
      </p:sp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A3BA4DBF-B0D4-5E84-D550-D553F423880E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it-IT" sz="1400" b="0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E-Learning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5DB641D-6B6B-A1C8-0104-A047289F41B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5625" y="349250"/>
            <a:ext cx="2746375" cy="365125"/>
          </a:xfrm>
        </p:spPr>
        <p:txBody>
          <a:bodyPr/>
          <a:lstStyle/>
          <a:p>
            <a:fld id="{B9551149-B994-4D80-951A-9B4D53B5C187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C8E8BAF-BFF0-7887-9D8F-AF273031D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67345"/>
            <a:ext cx="4857206" cy="420961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>
                <a:latin typeface="Titillium Web"/>
              </a:rPr>
              <a:t>Dei circa </a:t>
            </a:r>
            <a:r>
              <a:rPr lang="it-IT" b="1">
                <a:latin typeface="Titillium Web"/>
              </a:rPr>
              <a:t>7.700 comuni rispondenti, è emerso, ad esempio, che nell’84,3% </a:t>
            </a:r>
            <a:r>
              <a:rPr lang="it-IT">
                <a:latin typeface="Titillium Web"/>
              </a:rPr>
              <a:t>dei casi non era previsto un piano formativo interno per l’annualità 2020</a:t>
            </a:r>
            <a:endParaRPr lang="it-IT" sz="1100">
              <a:latin typeface="Titillium Web"/>
            </a:endParaRPr>
          </a:p>
          <a:p>
            <a:pPr marL="0" indent="0">
              <a:buNone/>
            </a:pPr>
            <a:endParaRPr lang="en-US" sz="1100">
              <a:latin typeface="Titillium Web"/>
            </a:endParaRP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AC38C7F1-9C5D-ED1E-1FFD-322179EC6D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600" y="1425666"/>
            <a:ext cx="4718218" cy="45597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B68EAB6-C4F7-0C17-BA06-8C2016505B16}"/>
              </a:ext>
            </a:extLst>
          </p:cNvPr>
          <p:cNvSpPr txBox="1"/>
          <p:nvPr/>
        </p:nvSpPr>
        <p:spPr>
          <a:xfrm>
            <a:off x="6655982" y="6080051"/>
            <a:ext cx="6969641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>
                <a:solidFill>
                  <a:srgbClr val="404040"/>
                </a:solidFill>
                <a:latin typeface="Titillium Web"/>
                <a:cs typeface="Segoe UI"/>
                <a:hlinkClick r:id="rId4"/>
              </a:rPr>
              <a:t>Rapporto “Personale comunale e formazione: competenze e scenari  2022</a:t>
            </a:r>
            <a:endParaRPr lang="en-US" sz="11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4797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7357B8A4-F83E-052F-B9DA-83D85B95B5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041" y="1267547"/>
            <a:ext cx="9594690" cy="892330"/>
          </a:xfrm>
        </p:spPr>
        <p:txBody>
          <a:bodyPr>
            <a:normAutofit/>
          </a:bodyPr>
          <a:lstStyle/>
          <a:p>
            <a:r>
              <a:rPr lang="it-IT"/>
              <a:t>L'organizzazione che apprende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10" name="Segnaposto contenuto 4">
            <a:extLst>
              <a:ext uri="{FF2B5EF4-FFF2-40B4-BE49-F238E27FC236}">
                <a16:creationId xmlns:a16="http://schemas.microsoft.com/office/drawing/2014/main" id="{2841C99E-1206-8878-E70D-9BE1E2D7355D}"/>
              </a:ext>
            </a:extLst>
          </p:cNvPr>
          <p:cNvSpPr txBox="1">
            <a:spLocks/>
          </p:cNvSpPr>
          <p:nvPr/>
        </p:nvSpPr>
        <p:spPr>
          <a:xfrm>
            <a:off x="2318184" y="257359"/>
            <a:ext cx="7851427" cy="318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lang="it-IT" sz="4400" b="1" kern="1200" dirty="0">
                <a:solidFill>
                  <a:srgbClr val="4F345A"/>
                </a:solidFill>
                <a:latin typeface="Titillium Web" panose="00000500000000000000" pitchFamily="2" charset="0"/>
                <a:ea typeface="+mj-ea"/>
                <a:cs typeface="+mj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it-IT" sz="4100" b="1" kern="1200" dirty="0" smtClean="0">
                <a:solidFill>
                  <a:srgbClr val="F3942D"/>
                </a:solidFill>
                <a:latin typeface="Titillium Web" panose="00000500000000000000" pitchFamily="2" charset="0"/>
                <a:ea typeface="+mj-ea"/>
                <a:cs typeface="+mj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373535"/>
                </a:solidFill>
              </a:rPr>
              <a:t>SELF 2023-2025</a:t>
            </a:r>
            <a:endParaRPr lang="it-IT" sz="1600" b="0">
              <a:solidFill>
                <a:srgbClr val="373535"/>
              </a:solidFill>
            </a:endParaRPr>
          </a:p>
          <a:p>
            <a:endParaRPr lang="it-IT" sz="1600"/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CCF8501A-DB5C-6099-1685-65C4A1E2ECAC}"/>
              </a:ext>
            </a:extLst>
          </p:cNvPr>
          <p:cNvSpPr txBox="1">
            <a:spLocks/>
          </p:cNvSpPr>
          <p:nvPr/>
        </p:nvSpPr>
        <p:spPr>
          <a:xfrm>
            <a:off x="2318184" y="424873"/>
            <a:ext cx="8724190" cy="515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algn="r" defTabSz="914400" rtl="0" eaLnBrk="1" latinLnBrk="0" hangingPunct="1">
              <a:defRPr sz="3200" b="1" kern="1200">
                <a:solidFill>
                  <a:schemeClr val="bg1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300" b="0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E-Learning</a:t>
            </a:r>
          </a:p>
        </p:txBody>
      </p:sp>
      <p:sp>
        <p:nvSpPr>
          <p:cNvPr id="3" name="Segnaposto contenuto 4">
            <a:extLst>
              <a:ext uri="{FF2B5EF4-FFF2-40B4-BE49-F238E27FC236}">
                <a16:creationId xmlns:a16="http://schemas.microsoft.com/office/drawing/2014/main" id="{4C821AD0-6254-F911-0185-C14FF629BE4E}"/>
              </a:ext>
            </a:extLst>
          </p:cNvPr>
          <p:cNvSpPr txBox="1">
            <a:spLocks/>
          </p:cNvSpPr>
          <p:nvPr/>
        </p:nvSpPr>
        <p:spPr>
          <a:xfrm>
            <a:off x="800041" y="2263375"/>
            <a:ext cx="4922842" cy="35424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F345A"/>
              </a:buClr>
              <a:buFont typeface="Courier New" panose="02070309020205020404" pitchFamily="49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buFont typeface="Courier New" panose="02070309020205020404" pitchFamily="49" charset="0"/>
              <a:buChar char="o"/>
            </a:pPr>
            <a:r>
              <a:rPr lang="it-IT"/>
              <a:t>Le organizzazioni spesso leggono </a:t>
            </a:r>
            <a:r>
              <a:rPr lang="it-IT" b="1"/>
              <a:t>bisogni passati</a:t>
            </a:r>
            <a:r>
              <a:rPr lang="it-IT"/>
              <a:t> non connessi con gli </a:t>
            </a:r>
            <a:r>
              <a:rPr lang="it-IT" b="1"/>
              <a:t>scenari futuri </a:t>
            </a:r>
          </a:p>
          <a:p>
            <a:pPr marL="228600" indent="-228600">
              <a:buFont typeface="Courier New" panose="02070309020205020404" pitchFamily="49" charset="0"/>
              <a:buChar char="o"/>
            </a:pPr>
            <a:r>
              <a:rPr lang="it-IT"/>
              <a:t>In un mondo in rapida evoluzione e di cambiamenti esponenziali, la </a:t>
            </a:r>
            <a:r>
              <a:rPr lang="it-IT" b="1"/>
              <a:t>conoscenza </a:t>
            </a:r>
            <a:r>
              <a:rPr lang="it-IT"/>
              <a:t>diventa rapidamente obsoleta</a:t>
            </a:r>
          </a:p>
          <a:p>
            <a:pPr marL="228600" indent="-228600">
              <a:buFont typeface="Courier New" panose="02070309020205020404" pitchFamily="49" charset="0"/>
              <a:buChar char="o"/>
            </a:pPr>
            <a:r>
              <a:rPr lang="it-IT"/>
              <a:t>Distinzione fra </a:t>
            </a:r>
            <a:r>
              <a:rPr lang="it-IT" b="1"/>
              <a:t>formazione</a:t>
            </a:r>
            <a:r>
              <a:rPr lang="it-IT"/>
              <a:t> e </a:t>
            </a:r>
            <a:r>
              <a:rPr lang="it-IT" b="1"/>
              <a:t>aggiornamento</a:t>
            </a: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F86034ED-2213-DEC1-08D5-4076BEEDBD20}"/>
              </a:ext>
            </a:extLst>
          </p:cNvPr>
          <p:cNvSpPr/>
          <p:nvPr/>
        </p:nvSpPr>
        <p:spPr>
          <a:xfrm>
            <a:off x="6631337" y="3946355"/>
            <a:ext cx="2354281" cy="2396354"/>
          </a:xfrm>
          <a:prstGeom prst="ellipse">
            <a:avLst/>
          </a:prstGeom>
          <a:solidFill>
            <a:schemeClr val="tx1">
              <a:lumMod val="95000"/>
              <a:lumOff val="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>
                <a:latin typeface="Agency FB" panose="020B0503020202020204" pitchFamily="34" charset="0"/>
              </a:rPr>
              <a:t>Condivisione conoscenza</a:t>
            </a: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43F9467A-F304-4032-40AA-DDE04A019D08}"/>
              </a:ext>
            </a:extLst>
          </p:cNvPr>
          <p:cNvSpPr/>
          <p:nvPr/>
        </p:nvSpPr>
        <p:spPr>
          <a:xfrm>
            <a:off x="8255213" y="4294132"/>
            <a:ext cx="2432493" cy="2563867"/>
          </a:xfrm>
          <a:prstGeom prst="ellipse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>
                <a:latin typeface="Agency FB" panose="020B0503020202020204" pitchFamily="34" charset="0"/>
              </a:rPr>
              <a:t>Visione comune</a:t>
            </a: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0380588D-C923-1EE6-4F26-EC26ACC3AE08}"/>
              </a:ext>
            </a:extLst>
          </p:cNvPr>
          <p:cNvSpPr/>
          <p:nvPr/>
        </p:nvSpPr>
        <p:spPr>
          <a:xfrm>
            <a:off x="9130824" y="2063172"/>
            <a:ext cx="2207534" cy="2230960"/>
          </a:xfrm>
          <a:prstGeom prst="ellipse">
            <a:avLst/>
          </a:prstGeom>
          <a:solidFill>
            <a:srgbClr val="7030A0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>
                <a:latin typeface="Agency FB" panose="020B0503020202020204" pitchFamily="34" charset="0"/>
              </a:rPr>
              <a:t>Approfondimento personale </a:t>
            </a:r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D41CC720-F583-7881-55C8-C4D050A3A36E}"/>
              </a:ext>
            </a:extLst>
          </p:cNvPr>
          <p:cNvSpPr/>
          <p:nvPr/>
        </p:nvSpPr>
        <p:spPr>
          <a:xfrm>
            <a:off x="10048315" y="3946355"/>
            <a:ext cx="2254230" cy="2366537"/>
          </a:xfrm>
          <a:prstGeom prst="ellipse">
            <a:avLst/>
          </a:prstGeom>
          <a:solidFill>
            <a:srgbClr val="428C90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>
                <a:latin typeface="Agency FB" panose="020B0503020202020204" pitchFamily="34" charset="0"/>
              </a:rPr>
              <a:t>Pensiero sistemico</a:t>
            </a:r>
          </a:p>
        </p:txBody>
      </p:sp>
      <p:pic>
        <p:nvPicPr>
          <p:cNvPr id="17" name="Elemento grafico 16" descr="Brainstorming di gruppo contorno">
            <a:extLst>
              <a:ext uri="{FF2B5EF4-FFF2-40B4-BE49-F238E27FC236}">
                <a16:creationId xmlns:a16="http://schemas.microsoft.com/office/drawing/2014/main" id="{1BDE8973-9155-B6BC-D29A-6B1C8229F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95920" y="2177667"/>
            <a:ext cx="733978" cy="733978"/>
          </a:xfrm>
          <a:prstGeom prst="rect">
            <a:avLst/>
          </a:prstGeom>
        </p:spPr>
      </p:pic>
      <p:pic>
        <p:nvPicPr>
          <p:cNvPr id="19" name="Elemento grafico 18" descr="Testa con ingranaggi contorno">
            <a:extLst>
              <a:ext uri="{FF2B5EF4-FFF2-40B4-BE49-F238E27FC236}">
                <a16:creationId xmlns:a16="http://schemas.microsoft.com/office/drawing/2014/main" id="{AB23DEB1-E87F-90AC-AF3C-0DF404AB3F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54644" y="4115957"/>
            <a:ext cx="764400" cy="764400"/>
          </a:xfrm>
          <a:prstGeom prst="rect">
            <a:avLst/>
          </a:prstGeom>
        </p:spPr>
      </p:pic>
      <p:sp>
        <p:nvSpPr>
          <p:cNvPr id="12" name="Ovale 11">
            <a:extLst>
              <a:ext uri="{FF2B5EF4-FFF2-40B4-BE49-F238E27FC236}">
                <a16:creationId xmlns:a16="http://schemas.microsoft.com/office/drawing/2014/main" id="{52B96C1F-98DC-820A-B5DD-AFF48B5880D2}"/>
              </a:ext>
            </a:extLst>
          </p:cNvPr>
          <p:cNvSpPr/>
          <p:nvPr/>
        </p:nvSpPr>
        <p:spPr>
          <a:xfrm>
            <a:off x="7930336" y="3055568"/>
            <a:ext cx="2354281" cy="2361634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>
                <a:latin typeface="Agency FB" panose="020B0503020202020204" pitchFamily="34" charset="0"/>
              </a:rPr>
              <a:t>Modelli mentali</a:t>
            </a:r>
          </a:p>
        </p:txBody>
      </p:sp>
      <p:pic>
        <p:nvPicPr>
          <p:cNvPr id="23" name="Elemento grafico 22" descr="Presa contorno">
            <a:extLst>
              <a:ext uri="{FF2B5EF4-FFF2-40B4-BE49-F238E27FC236}">
                <a16:creationId xmlns:a16="http://schemas.microsoft.com/office/drawing/2014/main" id="{3532A75C-9EC7-1646-9D21-09B9019F72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805518" y="4327534"/>
            <a:ext cx="650652" cy="650652"/>
          </a:xfrm>
          <a:prstGeom prst="rect">
            <a:avLst/>
          </a:prstGeom>
        </p:spPr>
      </p:pic>
      <p:pic>
        <p:nvPicPr>
          <p:cNvPr id="25" name="Elemento grafico 24" descr="Occhio contorno">
            <a:extLst>
              <a:ext uri="{FF2B5EF4-FFF2-40B4-BE49-F238E27FC236}">
                <a16:creationId xmlns:a16="http://schemas.microsoft.com/office/drawing/2014/main" id="{7B07835C-360C-0A64-1DDE-533C8EA608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212293" y="4744349"/>
            <a:ext cx="690816" cy="690816"/>
          </a:xfrm>
          <a:prstGeom prst="rect">
            <a:avLst/>
          </a:prstGeom>
        </p:spPr>
      </p:pic>
      <p:pic>
        <p:nvPicPr>
          <p:cNvPr id="21" name="Elemento grafico 20" descr="Emisfero destro del cervello contorno">
            <a:extLst>
              <a:ext uri="{FF2B5EF4-FFF2-40B4-BE49-F238E27FC236}">
                <a16:creationId xmlns:a16="http://schemas.microsoft.com/office/drawing/2014/main" id="{32178245-7CAE-7E92-A24C-75090B6AA9E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85295" y="312019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404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FB465745-034F-A6E7-1CF1-65CF6427D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/>
              <a:t>Lo scenario del personale della PA</a:t>
            </a:r>
          </a:p>
        </p:txBody>
      </p:sp>
      <p:pic>
        <p:nvPicPr>
          <p:cNvPr id="13" name="Segnaposto contenuto 12">
            <a:extLst>
              <a:ext uri="{FF2B5EF4-FFF2-40B4-BE49-F238E27FC236}">
                <a16:creationId xmlns:a16="http://schemas.microsoft.com/office/drawing/2014/main" id="{17725383-3D80-BD35-FE41-F864FEB037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0484" y="2163759"/>
            <a:ext cx="8605621" cy="4344991"/>
          </a:xfrm>
        </p:spPr>
      </p:pic>
      <p:sp>
        <p:nvSpPr>
          <p:cNvPr id="10" name="Segnaposto contenuto 9">
            <a:extLst>
              <a:ext uri="{FF2B5EF4-FFF2-40B4-BE49-F238E27FC236}">
                <a16:creationId xmlns:a16="http://schemas.microsoft.com/office/drawing/2014/main" id="{7AE8785A-9447-1808-25E6-519E8ECBE29A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lnSpcReduction="10000"/>
          </a:bodyPr>
          <a:lstStyle/>
          <a:p>
            <a:r>
              <a:rPr lang="it-IT" sz="1800">
                <a:solidFill>
                  <a:srgbClr val="373535"/>
                </a:solidFill>
              </a:rPr>
              <a:t>SELF 2023-2025</a:t>
            </a:r>
            <a:endParaRPr lang="it-IT" sz="1800" b="0">
              <a:solidFill>
                <a:srgbClr val="373535"/>
              </a:solidFill>
            </a:endParaRPr>
          </a:p>
          <a:p>
            <a:endParaRPr lang="it-IT"/>
          </a:p>
        </p:txBody>
      </p:sp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A3BA4DBF-B0D4-5E84-D550-D553F423880E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it-IT" sz="1400" b="0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E-Learning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5DB641D-6B6B-A1C8-0104-A047289F41B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5625" y="349250"/>
            <a:ext cx="2746375" cy="365125"/>
          </a:xfrm>
        </p:spPr>
        <p:txBody>
          <a:bodyPr/>
          <a:lstStyle/>
          <a:p>
            <a:fld id="{B9551149-B994-4D80-951A-9B4D53B5C187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0833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E533F22-CFED-E1C6-15B3-384A9BE32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3BD3B77-452F-9D28-8040-7576094156E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lnSpcReduction="10000"/>
          </a:bodyPr>
          <a:lstStyle/>
          <a:p>
            <a:r>
              <a:rPr lang="it-IT" sz="1800">
                <a:solidFill>
                  <a:srgbClr val="373535"/>
                </a:solidFill>
              </a:rPr>
              <a:t>SELF 2023-2025</a:t>
            </a:r>
            <a:endParaRPr lang="it-IT" sz="1800" b="0">
              <a:solidFill>
                <a:srgbClr val="373535"/>
              </a:solidFill>
            </a:endParaRPr>
          </a:p>
          <a:p>
            <a:endParaRPr lang="it-IT"/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F7EB0448-8C73-8BB4-4E5E-F836AAEC2831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it-IT" sz="1400" b="0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E-Learning</a:t>
            </a:r>
          </a:p>
          <a:p>
            <a:endParaRPr lang="it-IT"/>
          </a:p>
        </p:txBody>
      </p:sp>
      <p:pic>
        <p:nvPicPr>
          <p:cNvPr id="6" name="Segnaposto contenuto 9" descr="Persona che attraversa un ponte sospeso">
            <a:extLst>
              <a:ext uri="{FF2B5EF4-FFF2-40B4-BE49-F238E27FC236}">
                <a16:creationId xmlns:a16="http://schemas.microsoft.com/office/drawing/2014/main" id="{9E1E8CF7-6BD0-9A80-AC5B-F6AAF0C575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0" y="1425666"/>
            <a:ext cx="12192000" cy="5461308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0096390C-3159-BC84-290B-ACC8EDB831A3}"/>
              </a:ext>
            </a:extLst>
          </p:cNvPr>
          <p:cNvSpPr/>
          <p:nvPr/>
        </p:nvSpPr>
        <p:spPr>
          <a:xfrm>
            <a:off x="-5821" y="1399669"/>
            <a:ext cx="12192000" cy="5461308"/>
          </a:xfrm>
          <a:prstGeom prst="rect">
            <a:avLst/>
          </a:prstGeom>
          <a:solidFill>
            <a:schemeClr val="tx1">
              <a:lumMod val="85000"/>
              <a:lumOff val="15000"/>
              <a:alpha val="30000"/>
            </a:schemeClr>
          </a:solidFill>
          <a:ln w="76200">
            <a:solidFill>
              <a:schemeClr val="bg2"/>
            </a:solidFill>
          </a:ln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AD4E7FB-E7B2-D9A2-0B34-03C8F013CE5B}"/>
              </a:ext>
            </a:extLst>
          </p:cNvPr>
          <p:cNvSpPr txBox="1"/>
          <p:nvPr/>
        </p:nvSpPr>
        <p:spPr>
          <a:xfrm>
            <a:off x="838199" y="1967345"/>
            <a:ext cx="61849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>
                <a:solidFill>
                  <a:schemeClr val="bg1"/>
                </a:solidFill>
                <a:latin typeface="Roboto" panose="02000000000000000000" pitchFamily="2" charset="0"/>
              </a:rPr>
              <a:t>La sfida per le organizzazioni pubbliche è aumentare la propria </a:t>
            </a:r>
            <a:r>
              <a:rPr lang="it-IT" sz="2400" b="1">
                <a:solidFill>
                  <a:schemeClr val="bg1"/>
                </a:solidFill>
                <a:latin typeface="Roboto" panose="02000000000000000000" pitchFamily="2" charset="0"/>
              </a:rPr>
              <a:t>capacità di attrarre </a:t>
            </a:r>
            <a:r>
              <a:rPr lang="it-IT">
                <a:solidFill>
                  <a:schemeClr val="bg1"/>
                </a:solidFill>
                <a:latin typeface="Roboto" panose="02000000000000000000" pitchFamily="2" charset="0"/>
              </a:rPr>
              <a:t>nuovi talenti e realizzare efficaci strategie per la gestione e lo sviluppo dei </a:t>
            </a:r>
            <a:r>
              <a:rPr lang="it-IT" sz="2400" b="1">
                <a:solidFill>
                  <a:schemeClr val="bg1"/>
                </a:solidFill>
                <a:latin typeface="Roboto" panose="02000000000000000000" pitchFamily="2" charset="0"/>
              </a:rPr>
              <a:t>talenti già presenti.</a:t>
            </a:r>
          </a:p>
        </p:txBody>
      </p:sp>
    </p:spTree>
    <p:extLst>
      <p:ext uri="{BB962C8B-B14F-4D97-AF65-F5344CB8AC3E}">
        <p14:creationId xmlns:p14="http://schemas.microsoft.com/office/powerpoint/2010/main" val="1952575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3BD3B77-452F-9D28-8040-7576094156E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lnSpcReduction="10000"/>
          </a:bodyPr>
          <a:lstStyle/>
          <a:p>
            <a:r>
              <a:rPr lang="it-IT" sz="1800">
                <a:solidFill>
                  <a:srgbClr val="373535"/>
                </a:solidFill>
              </a:rPr>
              <a:t>SELF 2023-2025</a:t>
            </a:r>
            <a:endParaRPr lang="it-IT" sz="1800" b="0">
              <a:solidFill>
                <a:srgbClr val="373535"/>
              </a:solidFill>
            </a:endParaRPr>
          </a:p>
          <a:p>
            <a:endParaRPr lang="it-IT"/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F7EB0448-8C73-8BB4-4E5E-F836AAEC2831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it-IT" sz="1400" b="0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E-Learning</a:t>
            </a:r>
          </a:p>
          <a:p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5D166C8-7E7B-B693-3EC1-65C5450DA6E8}"/>
              </a:ext>
            </a:extLst>
          </p:cNvPr>
          <p:cNvSpPr txBox="1"/>
          <p:nvPr/>
        </p:nvSpPr>
        <p:spPr>
          <a:xfrm>
            <a:off x="4786518" y="5592849"/>
            <a:ext cx="61374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600">
                <a:solidFill>
                  <a:schemeClr val="lt1"/>
                </a:solidFill>
                <a:latin typeface="Agency FB" panose="020B0503020202020204" pitchFamily="34" charset="0"/>
              </a:rPr>
              <a:t>Derrick De </a:t>
            </a:r>
            <a:r>
              <a:rPr lang="it-IT" sz="1600" err="1">
                <a:solidFill>
                  <a:schemeClr val="lt1"/>
                </a:solidFill>
                <a:latin typeface="Agency FB" panose="020B0503020202020204" pitchFamily="34" charset="0"/>
              </a:rPr>
              <a:t>Kerkchove</a:t>
            </a:r>
            <a:endParaRPr lang="it-IT" sz="1600">
              <a:solidFill>
                <a:schemeClr val="lt1"/>
              </a:solidFill>
              <a:latin typeface="Agency FB" panose="020B0503020202020204" pitchFamily="34" charset="0"/>
            </a:endParaRPr>
          </a:p>
        </p:txBody>
      </p:sp>
      <p:pic>
        <p:nvPicPr>
          <p:cNvPr id="20" name="Segnaposto contenuto 19" descr="Granelli di polvere dorata">
            <a:extLst>
              <a:ext uri="{FF2B5EF4-FFF2-40B4-BE49-F238E27FC236}">
                <a16:creationId xmlns:a16="http://schemas.microsoft.com/office/drawing/2014/main" id="{B453C8F4-1726-7AB5-8155-D9471FA65F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07781"/>
            <a:ext cx="12192000" cy="5250219"/>
          </a:xfrm>
          <a:ln w="76200">
            <a:solidFill>
              <a:schemeClr val="bg2"/>
            </a:solidFill>
          </a:ln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sp>
        <p:nvSpPr>
          <p:cNvPr id="17" name="Rettangolo 9">
            <a:extLst>
              <a:ext uri="{FF2B5EF4-FFF2-40B4-BE49-F238E27FC236}">
                <a16:creationId xmlns:a16="http://schemas.microsoft.com/office/drawing/2014/main" id="{31F66BAD-89DD-AD64-8C0F-E929522DF9F1}"/>
              </a:ext>
            </a:extLst>
          </p:cNvPr>
          <p:cNvSpPr/>
          <p:nvPr/>
        </p:nvSpPr>
        <p:spPr>
          <a:xfrm>
            <a:off x="-5821" y="1534863"/>
            <a:ext cx="12192000" cy="5461308"/>
          </a:xfrm>
          <a:prstGeom prst="rect">
            <a:avLst/>
          </a:prstGeom>
          <a:solidFill>
            <a:schemeClr val="tx1">
              <a:lumMod val="85000"/>
              <a:lumOff val="15000"/>
              <a:alpha val="30000"/>
            </a:schemeClr>
          </a:solidFill>
          <a:ln w="76200">
            <a:solidFill>
              <a:schemeClr val="bg2"/>
            </a:solidFill>
          </a:ln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AD4E7FB-E7B2-D9A2-0B34-03C8F013CE5B}"/>
              </a:ext>
            </a:extLst>
          </p:cNvPr>
          <p:cNvSpPr txBox="1"/>
          <p:nvPr/>
        </p:nvSpPr>
        <p:spPr>
          <a:xfrm>
            <a:off x="659966" y="2805192"/>
            <a:ext cx="5430213" cy="23083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>
                <a:solidFill>
                  <a:schemeClr val="bg1"/>
                </a:solidFill>
                <a:latin typeface="Titillium Web"/>
                <a:ea typeface="Roboto"/>
                <a:cs typeface="Roboto"/>
              </a:rPr>
              <a:t>Con l’espressione </a:t>
            </a:r>
            <a:r>
              <a:rPr lang="it-IT" sz="2400" b="1">
                <a:solidFill>
                  <a:schemeClr val="bg1"/>
                </a:solidFill>
                <a:latin typeface="Titillium Web"/>
                <a:ea typeface="Roboto"/>
                <a:cs typeface="Roboto"/>
              </a:rPr>
              <a:t>intelligenza connettiva </a:t>
            </a:r>
            <a:r>
              <a:rPr lang="it-IT">
                <a:solidFill>
                  <a:schemeClr val="bg1"/>
                </a:solidFill>
                <a:latin typeface="Titillium Web"/>
                <a:ea typeface="Roboto"/>
                <a:cs typeface="Roboto"/>
              </a:rPr>
              <a:t>si indica una forma di connessione e collaborazione tra soggetti individuali e collettivi sulla base di una condivisione costruita su scambi reciproci. Produce apprendimento e   innovazione alimentando la dimensione del </a:t>
            </a:r>
            <a:r>
              <a:rPr lang="it-IT" sz="2400" b="1">
                <a:solidFill>
                  <a:schemeClr val="bg1"/>
                </a:solidFill>
                <a:latin typeface="Titillium Web"/>
                <a:ea typeface="Roboto"/>
                <a:cs typeface="Roboto"/>
              </a:rPr>
              <a:t>Valore Pubblico</a:t>
            </a:r>
            <a:r>
              <a:rPr lang="it-IT">
                <a:solidFill>
                  <a:schemeClr val="bg1"/>
                </a:solidFill>
                <a:latin typeface="Titillium Web"/>
                <a:ea typeface="Roboto"/>
                <a:cs typeface="Roboto"/>
              </a:rPr>
              <a:t>.</a:t>
            </a:r>
          </a:p>
          <a:p>
            <a:endParaRPr lang="it-IT" sz="2400" b="1">
              <a:solidFill>
                <a:schemeClr val="bg1"/>
              </a:solidFill>
              <a:latin typeface="Titillium Web"/>
              <a:ea typeface="Roboto"/>
              <a:cs typeface="Roboto"/>
            </a:endParaRP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EC5D4340-169B-C0B1-9C53-657C70913317}"/>
              </a:ext>
            </a:extLst>
          </p:cNvPr>
          <p:cNvSpPr txBox="1"/>
          <p:nvPr/>
        </p:nvSpPr>
        <p:spPr>
          <a:xfrm>
            <a:off x="6642099" y="4744184"/>
            <a:ext cx="3987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>
                <a:solidFill>
                  <a:schemeClr val="lt1"/>
                </a:solidFill>
                <a:latin typeface="Agency FB" panose="020B0503020202020204" pitchFamily="34" charset="0"/>
              </a:rPr>
              <a:t>D</a:t>
            </a:r>
            <a:r>
              <a:rPr lang="it-IT">
                <a:solidFill>
                  <a:schemeClr val="lt1"/>
                </a:solidFill>
                <a:latin typeface="Agency FB" panose="020B0503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errick de Kerckhove</a:t>
            </a:r>
            <a:r>
              <a:rPr lang="it-IT" b="0" i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.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8596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immagine 7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90" t="16274" r="993" b="5098"/>
          <a:stretch/>
        </p:blipFill>
        <p:spPr>
          <a:xfrm>
            <a:off x="-71154" y="1267546"/>
            <a:ext cx="12263153" cy="5590453"/>
          </a:xfrm>
          <a:ln w="76200">
            <a:solidFill>
              <a:schemeClr val="bg2"/>
            </a:solidFill>
          </a:ln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sp>
        <p:nvSpPr>
          <p:cNvPr id="2" name="Segnaposto testo 1"/>
          <p:cNvSpPr>
            <a:spLocks noGrp="1"/>
          </p:cNvSpPr>
          <p:nvPr>
            <p:ph type="body" sz="quarter" idx="14"/>
          </p:nvPr>
        </p:nvSpPr>
        <p:spPr>
          <a:xfrm>
            <a:off x="800041" y="1783774"/>
            <a:ext cx="4521201" cy="699798"/>
          </a:xfrm>
        </p:spPr>
        <p:txBody>
          <a:bodyPr>
            <a:normAutofit lnSpcReduction="10000"/>
          </a:bodyPr>
          <a:lstStyle/>
          <a:p>
            <a:r>
              <a:rPr lang="it-IT">
                <a:solidFill>
                  <a:schemeClr val="bg1"/>
                </a:solidFill>
              </a:rPr>
              <a:t>I  numeri di Self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3"/>
          </p:nvPr>
        </p:nvSpPr>
        <p:spPr>
          <a:xfrm>
            <a:off x="800041" y="2297395"/>
            <a:ext cx="10482041" cy="3732366"/>
          </a:xfrm>
        </p:spPr>
        <p:txBody>
          <a:bodyPr anchor="ctr"/>
          <a:lstStyle/>
          <a:p>
            <a:pPr marL="228600" indent="-228600">
              <a:buSzPct val="114000"/>
              <a:buFont typeface="Courier New" panose="02070309020205020404" pitchFamily="49" charset="0"/>
              <a:buChar char="o"/>
            </a:pPr>
            <a:r>
              <a:rPr lang="it-IT">
                <a:solidFill>
                  <a:schemeClr val="bg1"/>
                </a:solidFill>
              </a:rPr>
              <a:t>Gli enti aderenti al SELF e la dimensione territoriale</a:t>
            </a:r>
          </a:p>
          <a:p>
            <a:pPr marL="228600" indent="-228600">
              <a:buSzPct val="114000"/>
              <a:buFont typeface="Courier New" panose="02070309020205020404" pitchFamily="49" charset="0"/>
              <a:buChar char="o"/>
            </a:pPr>
            <a:r>
              <a:rPr lang="it-IT">
                <a:solidFill>
                  <a:schemeClr val="bg1"/>
                </a:solidFill>
              </a:rPr>
              <a:t>Gli utenti unici, i corsi e il tasso medio di iscrizione alle attività</a:t>
            </a:r>
          </a:p>
          <a:p>
            <a:pPr>
              <a:buClr>
                <a:schemeClr val="bg1"/>
              </a:buClr>
              <a:buSzPct val="114000"/>
            </a:pPr>
            <a:endParaRPr lang="it-IT" sz="2400">
              <a:solidFill>
                <a:schemeClr val="bg1"/>
              </a:solidFill>
            </a:endParaRPr>
          </a:p>
          <a:p>
            <a:pPr marL="285750" indent="-285750">
              <a:buClr>
                <a:schemeClr val="bg1"/>
              </a:buClr>
              <a:buSzPct val="114000"/>
              <a:buFont typeface="Wingdings" pitchFamily="2" charset="2"/>
              <a:buChar char="Ø"/>
            </a:pPr>
            <a:r>
              <a:rPr lang="it-IT">
                <a:solidFill>
                  <a:schemeClr val="lt1"/>
                </a:solidFill>
                <a:latin typeface="Agency FB" panose="020B0503020202020204" pitchFamily="34" charset="0"/>
              </a:rPr>
              <a:t>Report Power BI disponibili sul sito SELF: </a:t>
            </a:r>
            <a:r>
              <a:rPr lang="it-IT">
                <a:solidFill>
                  <a:schemeClr val="lt1"/>
                </a:solidFill>
                <a:latin typeface="Agency FB" panose="020B0503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https://www.self-pa.net/tutto-su-self/dati-self/i-numeri-del-self</a:t>
            </a:r>
            <a:endParaRPr lang="it-IT">
              <a:solidFill>
                <a:schemeClr val="lt1"/>
              </a:solidFill>
              <a:latin typeface="Agency FB" panose="020B0503020202020204" pitchFamily="34" charset="0"/>
            </a:endParaRPr>
          </a:p>
          <a:p>
            <a:pPr>
              <a:buClr>
                <a:schemeClr val="bg1"/>
              </a:buClr>
              <a:buSzPct val="114000"/>
            </a:pPr>
            <a:endParaRPr lang="it-IT">
              <a:solidFill>
                <a:schemeClr val="bg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9</a:t>
            </a:fld>
            <a:endParaRPr lang="it-IT"/>
          </a:p>
        </p:txBody>
      </p:sp>
      <p:sp>
        <p:nvSpPr>
          <p:cNvPr id="10" name="Segnaposto contenuto 4">
            <a:extLst>
              <a:ext uri="{FF2B5EF4-FFF2-40B4-BE49-F238E27FC236}">
                <a16:creationId xmlns:a16="http://schemas.microsoft.com/office/drawing/2014/main" id="{2841C99E-1206-8878-E70D-9BE1E2D7355D}"/>
              </a:ext>
            </a:extLst>
          </p:cNvPr>
          <p:cNvSpPr txBox="1">
            <a:spLocks/>
          </p:cNvSpPr>
          <p:nvPr/>
        </p:nvSpPr>
        <p:spPr>
          <a:xfrm>
            <a:off x="2318184" y="257359"/>
            <a:ext cx="8311715" cy="318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lang="it-IT" sz="4400" b="1" kern="1200" dirty="0">
                <a:solidFill>
                  <a:srgbClr val="4F345A"/>
                </a:solidFill>
                <a:latin typeface="Titillium Web" panose="00000500000000000000" pitchFamily="2" charset="0"/>
                <a:ea typeface="+mj-ea"/>
                <a:cs typeface="+mj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it-IT" sz="4100" b="1" kern="1200" dirty="0" smtClean="0">
                <a:solidFill>
                  <a:srgbClr val="F3942D"/>
                </a:solidFill>
                <a:latin typeface="Titillium Web" panose="00000500000000000000" pitchFamily="2" charset="0"/>
                <a:ea typeface="+mj-ea"/>
                <a:cs typeface="+mj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373535"/>
                </a:solidFill>
              </a:rPr>
              <a:t>SELF 2023-2025</a:t>
            </a:r>
            <a:endParaRPr lang="it-IT" sz="1600" b="0">
              <a:solidFill>
                <a:srgbClr val="373535"/>
              </a:solidFill>
            </a:endParaRPr>
          </a:p>
          <a:p>
            <a:endParaRPr lang="it-IT" sz="1600"/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CCF8501A-DB5C-6099-1685-65C4A1E2ECAC}"/>
              </a:ext>
            </a:extLst>
          </p:cNvPr>
          <p:cNvSpPr txBox="1">
            <a:spLocks/>
          </p:cNvSpPr>
          <p:nvPr/>
        </p:nvSpPr>
        <p:spPr>
          <a:xfrm>
            <a:off x="2318184" y="424873"/>
            <a:ext cx="8724190" cy="515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algn="r" defTabSz="914400" rtl="0" eaLnBrk="1" latinLnBrk="0" hangingPunct="1">
              <a:defRPr sz="3200" b="1" kern="1200">
                <a:solidFill>
                  <a:schemeClr val="bg1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300" b="0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E-Learning</a:t>
            </a:r>
          </a:p>
        </p:txBody>
      </p:sp>
    </p:spTree>
    <p:extLst>
      <p:ext uri="{BB962C8B-B14F-4D97-AF65-F5344CB8AC3E}">
        <p14:creationId xmlns:p14="http://schemas.microsoft.com/office/powerpoint/2010/main" val="34609680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019704a-108b-4170-a031-f324bd9667da" xsi:nil="true"/>
    <lcf76f155ced4ddcb4097134ff3c332f xmlns="815a182e-5811-482c-bfd9-ac006fc98d86">
      <Terms xmlns="http://schemas.microsoft.com/office/infopath/2007/PartnerControls"/>
    </lcf76f155ced4ddcb4097134ff3c332f>
    <SharedWithUsers xmlns="0019704a-108b-4170-a031-f324bd9667da">
      <UserInfo>
        <DisplayName>SharingLinks.633b1878-82ee-43b9-9411-a0e8c65e96a1.OrganizationEdit.335acded-d61b-4130-a555-dd4a7a396029</DisplayName>
        <AccountId>14</AccountId>
        <AccountType/>
      </UserInfo>
      <UserInfo>
        <DisplayName>Bonizzato Alessio</DisplayName>
        <AccountId>12</AccountId>
        <AccountType/>
      </UserInfo>
      <UserInfo>
        <DisplayName>Frieri Francesco Raphael</DisplayName>
        <AccountId>21</AccountId>
        <AccountType/>
      </UserInfo>
      <UserInfo>
        <DisplayName>Sparaco Stefania</DisplayName>
        <AccountId>27</AccountId>
        <AccountType/>
      </UserInfo>
      <UserInfo>
        <DisplayName>Guermandi Grazia</DisplayName>
        <AccountId>11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830781EEE82C24E886CD249FD9F4EDA" ma:contentTypeVersion="12" ma:contentTypeDescription="Creare un nuovo documento." ma:contentTypeScope="" ma:versionID="6f64bb02b0ecaa8f44ca4137d460de8f">
  <xsd:schema xmlns:xsd="http://www.w3.org/2001/XMLSchema" xmlns:xs="http://www.w3.org/2001/XMLSchema" xmlns:p="http://schemas.microsoft.com/office/2006/metadata/properties" xmlns:ns2="815a182e-5811-482c-bfd9-ac006fc98d86" xmlns:ns3="0019704a-108b-4170-a031-f324bd9667da" targetNamespace="http://schemas.microsoft.com/office/2006/metadata/properties" ma:root="true" ma:fieldsID="33f799e836704f2ab474c560db65365f" ns2:_="" ns3:_="">
    <xsd:import namespace="815a182e-5811-482c-bfd9-ac006fc98d86"/>
    <xsd:import namespace="0019704a-108b-4170-a031-f324bd9667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5a182e-5811-482c-bfd9-ac006fc98d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Tag immagine" ma:readOnly="false" ma:fieldId="{5cf76f15-5ced-4ddc-b409-7134ff3c332f}" ma:taxonomyMulti="true" ma:sspId="4468606d-3e0e-4e7b-a815-ae4d792ab8f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19704a-108b-4170-a031-f324bd9667d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65a5657b-0010-49d8-ae0d-1142d65ed232}" ma:internalName="TaxCatchAll" ma:showField="CatchAllData" ma:web="0019704a-108b-4170-a031-f324bd9667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7065363-EDC9-46D9-9B4D-A2EA5786DFCD}">
  <ds:schemaRefs>
    <ds:schemaRef ds:uri="2e25a53c-f84d-417a-a13c-ba8d4c6417ec"/>
    <ds:schemaRef ds:uri="64cb9299-7a66-4e1c-b2f3-c81251a6399c"/>
    <ds:schemaRef ds:uri="http://schemas.microsoft.com/office/2006/metadata/properties"/>
    <ds:schemaRef ds:uri="http://schemas.microsoft.com/office/infopath/2007/PartnerControls"/>
    <ds:schemaRef ds:uri="http://www.w3.org/2000/xmlns/"/>
    <ds:schemaRef ds:uri="http://www.w3.org/2001/XMLSchema-instance"/>
    <ds:schemaRef ds:uri="0019704a-108b-4170-a031-f324bd9667da"/>
    <ds:schemaRef ds:uri="815a182e-5811-482c-bfd9-ac006fc98d86"/>
  </ds:schemaRefs>
</ds:datastoreItem>
</file>

<file path=customXml/itemProps2.xml><?xml version="1.0" encoding="utf-8"?>
<ds:datastoreItem xmlns:ds="http://schemas.openxmlformats.org/officeDocument/2006/customXml" ds:itemID="{F5378504-EBE7-4BF4-A202-A8DC4BB33B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5a182e-5811-482c-bfd9-ac006fc98d86"/>
    <ds:schemaRef ds:uri="0019704a-108b-4170-a031-f324bd9667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ECB82B-333E-425D-870D-B8D09AB677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</Words>
  <Application>Microsoft Macintosh PowerPoint</Application>
  <PresentationFormat>Widescreen</PresentationFormat>
  <Paragraphs>69</Paragraphs>
  <Slides>10</Slides>
  <Notes>10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21" baseType="lpstr">
      <vt:lpstr>Agency FB</vt:lpstr>
      <vt:lpstr>Arial</vt:lpstr>
      <vt:lpstr>Calibri</vt:lpstr>
      <vt:lpstr>Calibri Light</vt:lpstr>
      <vt:lpstr>Courier New</vt:lpstr>
      <vt:lpstr>Roboto</vt:lpstr>
      <vt:lpstr>Tiempos Text</vt:lpstr>
      <vt:lpstr>Titillium Web</vt:lpstr>
      <vt:lpstr>Titillium Web SemiBold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Le competenze nella PA</vt:lpstr>
      <vt:lpstr>Presentazione standard di PowerPoint</vt:lpstr>
      <vt:lpstr>Lo scenario del personale della PA</vt:lpstr>
      <vt:lpstr>Presentazione standard di PowerPoint</vt:lpstr>
      <vt:lpstr>Presentazione standard di PowerPoint</vt:lpstr>
      <vt:lpstr>Presentazione standard di PowerPoint</vt:lpstr>
      <vt:lpstr>I numeri di Self &gt; la dimensione territoriale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Mosaico</dc:creator>
  <cp:lastModifiedBy>Bonizzato Alessio</cp:lastModifiedBy>
  <cp:revision>2</cp:revision>
  <dcterms:created xsi:type="dcterms:W3CDTF">2023-01-20T15:15:01Z</dcterms:created>
  <dcterms:modified xsi:type="dcterms:W3CDTF">2023-03-06T10:17:04Z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0x0101003830781EEE82C24E886CD249FD9F4EDA</vt:lpwstr>
  </property>
  <property fmtid="{D5CDD505-2E9C-101B-9397-08002B2CF9AE}" pid="3" name="MediaServiceImageTags">
    <vt:lpwstr/>
  </property>
  <property fmtid="{D5CDD505-2E9C-101B-9397-08002B2CF9AE}" pid="4" name="Order">
    <vt:lpwstr>2038500.00000000</vt:lpwstr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</Properties>
</file>